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0" r:id="rId4"/>
    <p:sldId id="261" r:id="rId5"/>
    <p:sldId id="267" r:id="rId6"/>
    <p:sldId id="268" r:id="rId7"/>
    <p:sldId id="262" r:id="rId8"/>
    <p:sldId id="263" r:id="rId9"/>
    <p:sldId id="264" r:id="rId10"/>
    <p:sldId id="265" r:id="rId11"/>
    <p:sldId id="266"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D0B09-E43A-4DFB-AF7D-546795723178}" v="94" dt="2021-06-09T20:30:40.251"/>
    <p1510:client id="{FE446829-3BC9-43B8-AA6F-D24A3CDE0CC9}" v="1" dt="2021-06-09T20:51:57.7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91" d="100"/>
          <a:sy n="91" d="100"/>
        </p:scale>
        <p:origin x="56" y="6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Larson" userId="f55bb5346fa9af74" providerId="LiveId" clId="{FE446829-3BC9-43B8-AA6F-D24A3CDE0CC9}"/>
    <pc:docChg chg="undo custSel addSld modSld">
      <pc:chgData name="Joe Larson" userId="f55bb5346fa9af74" providerId="LiveId" clId="{FE446829-3BC9-43B8-AA6F-D24A3CDE0CC9}" dt="2021-06-09T21:06:23.629" v="1071" actId="313"/>
      <pc:docMkLst>
        <pc:docMk/>
      </pc:docMkLst>
      <pc:sldChg chg="modSp mod">
        <pc:chgData name="Joe Larson" userId="f55bb5346fa9af74" providerId="LiveId" clId="{FE446829-3BC9-43B8-AA6F-D24A3CDE0CC9}" dt="2021-06-09T20:55:20.399" v="376" actId="20577"/>
        <pc:sldMkLst>
          <pc:docMk/>
          <pc:sldMk cId="3464092407" sldId="260"/>
        </pc:sldMkLst>
        <pc:spChg chg="mod">
          <ac:chgData name="Joe Larson" userId="f55bb5346fa9af74" providerId="LiveId" clId="{FE446829-3BC9-43B8-AA6F-D24A3CDE0CC9}" dt="2021-06-09T20:55:20.399" v="376" actId="20577"/>
          <ac:spMkLst>
            <pc:docMk/>
            <pc:sldMk cId="3464092407" sldId="260"/>
            <ac:spMk id="3" creationId="{8B2D78C4-8D84-4DBD-89A2-77806FB05ACA}"/>
          </ac:spMkLst>
        </pc:spChg>
      </pc:sldChg>
      <pc:sldChg chg="addSp delSp modSp mod">
        <pc:chgData name="Joe Larson" userId="f55bb5346fa9af74" providerId="LiveId" clId="{FE446829-3BC9-43B8-AA6F-D24A3CDE0CC9}" dt="2021-06-09T21:06:23.629" v="1071" actId="313"/>
        <pc:sldMkLst>
          <pc:docMk/>
          <pc:sldMk cId="1476454156" sldId="261"/>
        </pc:sldMkLst>
        <pc:spChg chg="del">
          <ac:chgData name="Joe Larson" userId="f55bb5346fa9af74" providerId="LiveId" clId="{FE446829-3BC9-43B8-AA6F-D24A3CDE0CC9}" dt="2021-06-09T20:51:54.654" v="163" actId="478"/>
          <ac:spMkLst>
            <pc:docMk/>
            <pc:sldMk cId="1476454156" sldId="261"/>
            <ac:spMk id="3" creationId="{A9E189C7-39B8-4319-A546-7F5CF6CA2B0E}"/>
          </ac:spMkLst>
        </pc:spChg>
        <pc:spChg chg="add mod">
          <ac:chgData name="Joe Larson" userId="f55bb5346fa9af74" providerId="LiveId" clId="{FE446829-3BC9-43B8-AA6F-D24A3CDE0CC9}" dt="2021-06-09T21:06:23.629" v="1071" actId="313"/>
          <ac:spMkLst>
            <pc:docMk/>
            <pc:sldMk cId="1476454156" sldId="261"/>
            <ac:spMk id="4" creationId="{CBF844A2-EB8F-4514-8C1D-0A9EB3B5AB3F}"/>
          </ac:spMkLst>
        </pc:spChg>
      </pc:sldChg>
      <pc:sldChg chg="modSp mod">
        <pc:chgData name="Joe Larson" userId="f55bb5346fa9af74" providerId="LiveId" clId="{FE446829-3BC9-43B8-AA6F-D24A3CDE0CC9}" dt="2021-06-09T20:36:31.491" v="98" actId="2711"/>
        <pc:sldMkLst>
          <pc:docMk/>
          <pc:sldMk cId="2595384423" sldId="262"/>
        </pc:sldMkLst>
        <pc:spChg chg="mod">
          <ac:chgData name="Joe Larson" userId="f55bb5346fa9af74" providerId="LiveId" clId="{FE446829-3BC9-43B8-AA6F-D24A3CDE0CC9}" dt="2021-06-09T20:36:21.511" v="97" actId="2711"/>
          <ac:spMkLst>
            <pc:docMk/>
            <pc:sldMk cId="2595384423" sldId="262"/>
            <ac:spMk id="2" creationId="{32AE4CEE-63B2-4281-A407-33154A0E5B27}"/>
          </ac:spMkLst>
        </pc:spChg>
        <pc:spChg chg="mod">
          <ac:chgData name="Joe Larson" userId="f55bb5346fa9af74" providerId="LiveId" clId="{FE446829-3BC9-43B8-AA6F-D24A3CDE0CC9}" dt="2021-06-09T20:36:31.491" v="98" actId="2711"/>
          <ac:spMkLst>
            <pc:docMk/>
            <pc:sldMk cId="2595384423" sldId="262"/>
            <ac:spMk id="3" creationId="{7056D6F3-387D-464A-BA48-37EF7881EC02}"/>
          </ac:spMkLst>
        </pc:spChg>
      </pc:sldChg>
      <pc:sldChg chg="modSp mod">
        <pc:chgData name="Joe Larson" userId="f55bb5346fa9af74" providerId="LiveId" clId="{FE446829-3BC9-43B8-AA6F-D24A3CDE0CC9}" dt="2021-06-09T20:36:11.977" v="96" actId="2711"/>
        <pc:sldMkLst>
          <pc:docMk/>
          <pc:sldMk cId="288584800" sldId="263"/>
        </pc:sldMkLst>
        <pc:spChg chg="mod">
          <ac:chgData name="Joe Larson" userId="f55bb5346fa9af74" providerId="LiveId" clId="{FE446829-3BC9-43B8-AA6F-D24A3CDE0CC9}" dt="2021-06-09T20:36:11.977" v="96" actId="2711"/>
          <ac:spMkLst>
            <pc:docMk/>
            <pc:sldMk cId="288584800" sldId="263"/>
            <ac:spMk id="2" creationId="{2F9A1E5F-53B3-42E8-AFC5-168371CD5A59}"/>
          </ac:spMkLst>
        </pc:spChg>
      </pc:sldChg>
      <pc:sldChg chg="modSp mod">
        <pc:chgData name="Joe Larson" userId="f55bb5346fa9af74" providerId="LiveId" clId="{FE446829-3BC9-43B8-AA6F-D24A3CDE0CC9}" dt="2021-06-09T20:35:58.989" v="95" actId="2711"/>
        <pc:sldMkLst>
          <pc:docMk/>
          <pc:sldMk cId="527649558" sldId="264"/>
        </pc:sldMkLst>
        <pc:spChg chg="mod">
          <ac:chgData name="Joe Larson" userId="f55bb5346fa9af74" providerId="LiveId" clId="{FE446829-3BC9-43B8-AA6F-D24A3CDE0CC9}" dt="2021-06-09T20:35:47.034" v="94" actId="2711"/>
          <ac:spMkLst>
            <pc:docMk/>
            <pc:sldMk cId="527649558" sldId="264"/>
            <ac:spMk id="2" creationId="{4DBF5A7F-2EDF-49C5-9136-6122A637AF37}"/>
          </ac:spMkLst>
        </pc:spChg>
        <pc:spChg chg="mod">
          <ac:chgData name="Joe Larson" userId="f55bb5346fa9af74" providerId="LiveId" clId="{FE446829-3BC9-43B8-AA6F-D24A3CDE0CC9}" dt="2021-06-09T20:35:58.989" v="95" actId="2711"/>
          <ac:spMkLst>
            <pc:docMk/>
            <pc:sldMk cId="527649558" sldId="264"/>
            <ac:spMk id="3" creationId="{59FAEDE9-B42C-4C56-A3C6-3FBBDD2CF0C8}"/>
          </ac:spMkLst>
        </pc:spChg>
      </pc:sldChg>
      <pc:sldChg chg="modSp mod">
        <pc:chgData name="Joe Larson" userId="f55bb5346fa9af74" providerId="LiveId" clId="{FE446829-3BC9-43B8-AA6F-D24A3CDE0CC9}" dt="2021-06-09T20:35:37.757" v="93" actId="404"/>
        <pc:sldMkLst>
          <pc:docMk/>
          <pc:sldMk cId="2137866478" sldId="265"/>
        </pc:sldMkLst>
        <pc:spChg chg="mod">
          <ac:chgData name="Joe Larson" userId="f55bb5346fa9af74" providerId="LiveId" clId="{FE446829-3BC9-43B8-AA6F-D24A3CDE0CC9}" dt="2021-06-09T20:35:37.757" v="93" actId="404"/>
          <ac:spMkLst>
            <pc:docMk/>
            <pc:sldMk cId="2137866478" sldId="265"/>
            <ac:spMk id="2" creationId="{FFE07CEA-339F-49B0-89D7-0F7819CD28C4}"/>
          </ac:spMkLst>
        </pc:spChg>
      </pc:sldChg>
      <pc:sldChg chg="modSp mod">
        <pc:chgData name="Joe Larson" userId="f55bb5346fa9af74" providerId="LiveId" clId="{FE446829-3BC9-43B8-AA6F-D24A3CDE0CC9}" dt="2021-06-09T20:58:44.230" v="601" actId="27636"/>
        <pc:sldMkLst>
          <pc:docMk/>
          <pc:sldMk cId="2155065149" sldId="266"/>
        </pc:sldMkLst>
        <pc:spChg chg="mod">
          <ac:chgData name="Joe Larson" userId="f55bb5346fa9af74" providerId="LiveId" clId="{FE446829-3BC9-43B8-AA6F-D24A3CDE0CC9}" dt="2021-06-09T20:35:11.871" v="89" actId="2711"/>
          <ac:spMkLst>
            <pc:docMk/>
            <pc:sldMk cId="2155065149" sldId="266"/>
            <ac:spMk id="2" creationId="{5E216F9C-EEDA-4EBB-96F9-D44ECACB2886}"/>
          </ac:spMkLst>
        </pc:spChg>
        <pc:spChg chg="mod">
          <ac:chgData name="Joe Larson" userId="f55bb5346fa9af74" providerId="LiveId" clId="{FE446829-3BC9-43B8-AA6F-D24A3CDE0CC9}" dt="2021-06-09T20:58:44.230" v="601" actId="27636"/>
          <ac:spMkLst>
            <pc:docMk/>
            <pc:sldMk cId="2155065149" sldId="266"/>
            <ac:spMk id="3" creationId="{17D72D6B-F666-4A57-A3BC-3F9D350648DB}"/>
          </ac:spMkLst>
        </pc:spChg>
      </pc:sldChg>
      <pc:sldChg chg="modSp new mod">
        <pc:chgData name="Joe Larson" userId="f55bb5346fa9af74" providerId="LiveId" clId="{FE446829-3BC9-43B8-AA6F-D24A3CDE0CC9}" dt="2021-06-09T20:56:46.904" v="583"/>
        <pc:sldMkLst>
          <pc:docMk/>
          <pc:sldMk cId="2532029448" sldId="267"/>
        </pc:sldMkLst>
        <pc:spChg chg="mod">
          <ac:chgData name="Joe Larson" userId="f55bb5346fa9af74" providerId="LiveId" clId="{FE446829-3BC9-43B8-AA6F-D24A3CDE0CC9}" dt="2021-06-09T20:33:19.107" v="26" actId="20577"/>
          <ac:spMkLst>
            <pc:docMk/>
            <pc:sldMk cId="2532029448" sldId="267"/>
            <ac:spMk id="2" creationId="{D2D34FF8-53BE-4665-9BB6-D1720073672C}"/>
          </ac:spMkLst>
        </pc:spChg>
        <pc:spChg chg="mod">
          <ac:chgData name="Joe Larson" userId="f55bb5346fa9af74" providerId="LiveId" clId="{FE446829-3BC9-43B8-AA6F-D24A3CDE0CC9}" dt="2021-06-09T20:56:46.904" v="583"/>
          <ac:spMkLst>
            <pc:docMk/>
            <pc:sldMk cId="2532029448" sldId="267"/>
            <ac:spMk id="3" creationId="{676A9A1B-6057-4AA4-9C91-924CCD605D5E}"/>
          </ac:spMkLst>
        </pc:spChg>
      </pc:sldChg>
      <pc:sldChg chg="modSp new mod">
        <pc:chgData name="Joe Larson" userId="f55bb5346fa9af74" providerId="LiveId" clId="{FE446829-3BC9-43B8-AA6F-D24A3CDE0CC9}" dt="2021-06-09T21:00:26.500" v="732"/>
        <pc:sldMkLst>
          <pc:docMk/>
          <pc:sldMk cId="3095740500" sldId="268"/>
        </pc:sldMkLst>
        <pc:spChg chg="mod">
          <ac:chgData name="Joe Larson" userId="f55bb5346fa9af74" providerId="LiveId" clId="{FE446829-3BC9-43B8-AA6F-D24A3CDE0CC9}" dt="2021-06-09T20:33:29.115" v="36" actId="20577"/>
          <ac:spMkLst>
            <pc:docMk/>
            <pc:sldMk cId="3095740500" sldId="268"/>
            <ac:spMk id="2" creationId="{62157852-A699-4215-8874-A8BBCB3C090F}"/>
          </ac:spMkLst>
        </pc:spChg>
        <pc:spChg chg="mod">
          <ac:chgData name="Joe Larson" userId="f55bb5346fa9af74" providerId="LiveId" clId="{FE446829-3BC9-43B8-AA6F-D24A3CDE0CC9}" dt="2021-06-09T21:00:26.500" v="732"/>
          <ac:spMkLst>
            <pc:docMk/>
            <pc:sldMk cId="3095740500" sldId="268"/>
            <ac:spMk id="3" creationId="{05CAEEA3-4513-4DCF-A3BB-418D951EDB5A}"/>
          </ac:spMkLst>
        </pc:spChg>
      </pc:sldChg>
      <pc:sldChg chg="modSp new mod">
        <pc:chgData name="Joe Larson" userId="f55bb5346fa9af74" providerId="LiveId" clId="{FE446829-3BC9-43B8-AA6F-D24A3CDE0CC9}" dt="2021-06-09T20:34:48.267" v="88" actId="20577"/>
        <pc:sldMkLst>
          <pc:docMk/>
          <pc:sldMk cId="3691367283" sldId="269"/>
        </pc:sldMkLst>
        <pc:spChg chg="mod">
          <ac:chgData name="Joe Larson" userId="f55bb5346fa9af74" providerId="LiveId" clId="{FE446829-3BC9-43B8-AA6F-D24A3CDE0CC9}" dt="2021-06-09T20:33:53.880" v="48" actId="20577"/>
          <ac:spMkLst>
            <pc:docMk/>
            <pc:sldMk cId="3691367283" sldId="269"/>
            <ac:spMk id="2" creationId="{C8D1BD98-5713-4390-9892-26F9B6F510D8}"/>
          </ac:spMkLst>
        </pc:spChg>
        <pc:spChg chg="mod">
          <ac:chgData name="Joe Larson" userId="f55bb5346fa9af74" providerId="LiveId" clId="{FE446829-3BC9-43B8-AA6F-D24A3CDE0CC9}" dt="2021-06-09T20:34:48.267" v="88" actId="20577"/>
          <ac:spMkLst>
            <pc:docMk/>
            <pc:sldMk cId="3691367283" sldId="269"/>
            <ac:spMk id="3" creationId="{4BF9EDB4-6808-4968-BC6F-342BCB79BB75}"/>
          </ac:spMkLst>
        </pc:spChg>
      </pc:sldChg>
    </pc:docChg>
  </pc:docChgLst>
  <pc:docChgLst>
    <pc:chgData name="nikhil bhalala" userId="9e12f29b36ba1ac2" providerId="LiveId" clId="{CA45600C-DD2A-4A7A-9543-39B7FB7B8A24}"/>
    <pc:docChg chg="custSel addSld modSld">
      <pc:chgData name="nikhil bhalala" userId="9e12f29b36ba1ac2" providerId="LiveId" clId="{CA45600C-DD2A-4A7A-9543-39B7FB7B8A24}" dt="2021-06-05T23:09:22.523" v="407" actId="1076"/>
      <pc:docMkLst>
        <pc:docMk/>
      </pc:docMkLst>
      <pc:sldChg chg="modSp">
        <pc:chgData name="nikhil bhalala" userId="9e12f29b36ba1ac2" providerId="LiveId" clId="{CA45600C-DD2A-4A7A-9543-39B7FB7B8A24}" dt="2021-06-05T22:21:41.399" v="96"/>
        <pc:sldMkLst>
          <pc:docMk/>
          <pc:sldMk cId="2689089790" sldId="258"/>
        </pc:sldMkLst>
        <pc:graphicFrameChg chg="mod">
          <ac:chgData name="nikhil bhalala" userId="9e12f29b36ba1ac2" providerId="LiveId" clId="{CA45600C-DD2A-4A7A-9543-39B7FB7B8A24}" dt="2021-06-05T22:21:41.399" v="96"/>
          <ac:graphicFrameMkLst>
            <pc:docMk/>
            <pc:sldMk cId="2689089790" sldId="258"/>
            <ac:graphicFrameMk id="4" creationId="{AED04DAF-1E3F-4397-8834-E64118E9B2CD}"/>
          </ac:graphicFrameMkLst>
        </pc:graphicFrameChg>
      </pc:sldChg>
      <pc:sldChg chg="modSp mod">
        <pc:chgData name="nikhil bhalala" userId="9e12f29b36ba1ac2" providerId="LiveId" clId="{CA45600C-DD2A-4A7A-9543-39B7FB7B8A24}" dt="2021-06-05T22:19:21.321" v="78" actId="1076"/>
        <pc:sldMkLst>
          <pc:docMk/>
          <pc:sldMk cId="3464092407" sldId="260"/>
        </pc:sldMkLst>
        <pc:spChg chg="mod">
          <ac:chgData name="nikhil bhalala" userId="9e12f29b36ba1ac2" providerId="LiveId" clId="{CA45600C-DD2A-4A7A-9543-39B7FB7B8A24}" dt="2021-06-05T22:19:05.003" v="77" actId="1076"/>
          <ac:spMkLst>
            <pc:docMk/>
            <pc:sldMk cId="3464092407" sldId="260"/>
            <ac:spMk id="2" creationId="{AA983978-D293-4AA1-B6D1-74CA4C93DD51}"/>
          </ac:spMkLst>
        </pc:spChg>
        <pc:spChg chg="mod">
          <ac:chgData name="nikhil bhalala" userId="9e12f29b36ba1ac2" providerId="LiveId" clId="{CA45600C-DD2A-4A7A-9543-39B7FB7B8A24}" dt="2021-06-05T22:19:21.321" v="78" actId="1076"/>
          <ac:spMkLst>
            <pc:docMk/>
            <pc:sldMk cId="3464092407" sldId="260"/>
            <ac:spMk id="3" creationId="{8B2D78C4-8D84-4DBD-89A2-77806FB05ACA}"/>
          </ac:spMkLst>
        </pc:spChg>
      </pc:sldChg>
      <pc:sldChg chg="modSp new mod">
        <pc:chgData name="nikhil bhalala" userId="9e12f29b36ba1ac2" providerId="LiveId" clId="{CA45600C-DD2A-4A7A-9543-39B7FB7B8A24}" dt="2021-06-05T22:23:32.612" v="103" actId="688"/>
        <pc:sldMkLst>
          <pc:docMk/>
          <pc:sldMk cId="1476454156" sldId="261"/>
        </pc:sldMkLst>
        <pc:spChg chg="mod">
          <ac:chgData name="nikhil bhalala" userId="9e12f29b36ba1ac2" providerId="LiveId" clId="{CA45600C-DD2A-4A7A-9543-39B7FB7B8A24}" dt="2021-06-05T22:23:32.612" v="103" actId="688"/>
          <ac:spMkLst>
            <pc:docMk/>
            <pc:sldMk cId="1476454156" sldId="261"/>
            <ac:spMk id="2" creationId="{37F91F6B-B2F3-4DF8-96D2-2DCFDF25ED5F}"/>
          </ac:spMkLst>
        </pc:spChg>
      </pc:sldChg>
      <pc:sldChg chg="modSp new mod">
        <pc:chgData name="nikhil bhalala" userId="9e12f29b36ba1ac2" providerId="LiveId" clId="{CA45600C-DD2A-4A7A-9543-39B7FB7B8A24}" dt="2021-06-05T22:36:44.615" v="235" actId="12"/>
        <pc:sldMkLst>
          <pc:docMk/>
          <pc:sldMk cId="2595384423" sldId="262"/>
        </pc:sldMkLst>
        <pc:spChg chg="mod">
          <ac:chgData name="nikhil bhalala" userId="9e12f29b36ba1ac2" providerId="LiveId" clId="{CA45600C-DD2A-4A7A-9543-39B7FB7B8A24}" dt="2021-06-05T22:26:23.467" v="106" actId="1076"/>
          <ac:spMkLst>
            <pc:docMk/>
            <pc:sldMk cId="2595384423" sldId="262"/>
            <ac:spMk id="2" creationId="{32AE4CEE-63B2-4281-A407-33154A0E5B27}"/>
          </ac:spMkLst>
        </pc:spChg>
        <pc:spChg chg="mod">
          <ac:chgData name="nikhil bhalala" userId="9e12f29b36ba1ac2" providerId="LiveId" clId="{CA45600C-DD2A-4A7A-9543-39B7FB7B8A24}" dt="2021-06-05T22:36:44.615" v="235" actId="12"/>
          <ac:spMkLst>
            <pc:docMk/>
            <pc:sldMk cId="2595384423" sldId="262"/>
            <ac:spMk id="3" creationId="{7056D6F3-387D-464A-BA48-37EF7881EC02}"/>
          </ac:spMkLst>
        </pc:spChg>
      </pc:sldChg>
      <pc:sldChg chg="addSp delSp modSp new mod">
        <pc:chgData name="nikhil bhalala" userId="9e12f29b36ba1ac2" providerId="LiveId" clId="{CA45600C-DD2A-4A7A-9543-39B7FB7B8A24}" dt="2021-06-05T22:41:45.227" v="268" actId="14100"/>
        <pc:sldMkLst>
          <pc:docMk/>
          <pc:sldMk cId="288584800" sldId="263"/>
        </pc:sldMkLst>
        <pc:spChg chg="mod">
          <ac:chgData name="nikhil bhalala" userId="9e12f29b36ba1ac2" providerId="LiveId" clId="{CA45600C-DD2A-4A7A-9543-39B7FB7B8A24}" dt="2021-06-05T22:39:39.553" v="255" actId="20577"/>
          <ac:spMkLst>
            <pc:docMk/>
            <pc:sldMk cId="288584800" sldId="263"/>
            <ac:spMk id="2" creationId="{2F9A1E5F-53B3-42E8-AFC5-168371CD5A59}"/>
          </ac:spMkLst>
        </pc:spChg>
        <pc:spChg chg="del">
          <ac:chgData name="nikhil bhalala" userId="9e12f29b36ba1ac2" providerId="LiveId" clId="{CA45600C-DD2A-4A7A-9543-39B7FB7B8A24}" dt="2021-06-05T22:40:47.182" v="256" actId="931"/>
          <ac:spMkLst>
            <pc:docMk/>
            <pc:sldMk cId="288584800" sldId="263"/>
            <ac:spMk id="3" creationId="{BC351311-EE87-467B-8455-2B7ADAEA6A17}"/>
          </ac:spMkLst>
        </pc:spChg>
        <pc:spChg chg="del">
          <ac:chgData name="nikhil bhalala" userId="9e12f29b36ba1ac2" providerId="LiveId" clId="{CA45600C-DD2A-4A7A-9543-39B7FB7B8A24}" dt="2021-06-05T22:40:59.303" v="259" actId="931"/>
          <ac:spMkLst>
            <pc:docMk/>
            <pc:sldMk cId="288584800" sldId="263"/>
            <ac:spMk id="4" creationId="{C63D376D-AD9C-4849-8114-E6AF7D204FC3}"/>
          </ac:spMkLst>
        </pc:spChg>
        <pc:picChg chg="add mod">
          <ac:chgData name="nikhil bhalala" userId="9e12f29b36ba1ac2" providerId="LiveId" clId="{CA45600C-DD2A-4A7A-9543-39B7FB7B8A24}" dt="2021-06-05T22:41:45.227" v="268" actId="14100"/>
          <ac:picMkLst>
            <pc:docMk/>
            <pc:sldMk cId="288584800" sldId="263"/>
            <ac:picMk id="6" creationId="{57F12434-D33C-4149-AC9A-38DF0C9646ED}"/>
          </ac:picMkLst>
        </pc:picChg>
        <pc:picChg chg="add mod">
          <ac:chgData name="nikhil bhalala" userId="9e12f29b36ba1ac2" providerId="LiveId" clId="{CA45600C-DD2A-4A7A-9543-39B7FB7B8A24}" dt="2021-06-05T22:41:41.189" v="267" actId="14100"/>
          <ac:picMkLst>
            <pc:docMk/>
            <pc:sldMk cId="288584800" sldId="263"/>
            <ac:picMk id="8" creationId="{A959A9C7-C570-4B89-AF82-5F1D008D7689}"/>
          </ac:picMkLst>
        </pc:picChg>
      </pc:sldChg>
      <pc:sldChg chg="addSp modSp new mod">
        <pc:chgData name="nikhil bhalala" userId="9e12f29b36ba1ac2" providerId="LiveId" clId="{CA45600C-DD2A-4A7A-9543-39B7FB7B8A24}" dt="2021-06-05T22:53:49.710" v="358"/>
        <pc:sldMkLst>
          <pc:docMk/>
          <pc:sldMk cId="527649558" sldId="264"/>
        </pc:sldMkLst>
        <pc:spChg chg="mod">
          <ac:chgData name="nikhil bhalala" userId="9e12f29b36ba1ac2" providerId="LiveId" clId="{CA45600C-DD2A-4A7A-9543-39B7FB7B8A24}" dt="2021-06-05T22:47:10.213" v="286" actId="1076"/>
          <ac:spMkLst>
            <pc:docMk/>
            <pc:sldMk cId="527649558" sldId="264"/>
            <ac:spMk id="2" creationId="{4DBF5A7F-2EDF-49C5-9136-6122A637AF37}"/>
          </ac:spMkLst>
        </pc:spChg>
        <pc:spChg chg="mod">
          <ac:chgData name="nikhil bhalala" userId="9e12f29b36ba1ac2" providerId="LiveId" clId="{CA45600C-DD2A-4A7A-9543-39B7FB7B8A24}" dt="2021-06-05T22:53:49.710" v="358"/>
          <ac:spMkLst>
            <pc:docMk/>
            <pc:sldMk cId="527649558" sldId="264"/>
            <ac:spMk id="3" creationId="{59FAEDE9-B42C-4C56-A3C6-3FBBDD2CF0C8}"/>
          </ac:spMkLst>
        </pc:spChg>
        <pc:picChg chg="add mod">
          <ac:chgData name="nikhil bhalala" userId="9e12f29b36ba1ac2" providerId="LiveId" clId="{CA45600C-DD2A-4A7A-9543-39B7FB7B8A24}" dt="2021-06-05T22:47:54.493" v="288" actId="1076"/>
          <ac:picMkLst>
            <pc:docMk/>
            <pc:sldMk cId="527649558" sldId="264"/>
            <ac:picMk id="4" creationId="{B7CA27BA-D36E-4DA4-BA0E-7499BC9EEE3F}"/>
          </ac:picMkLst>
        </pc:picChg>
        <pc:picChg chg="add mod">
          <ac:chgData name="nikhil bhalala" userId="9e12f29b36ba1ac2" providerId="LiveId" clId="{CA45600C-DD2A-4A7A-9543-39B7FB7B8A24}" dt="2021-06-05T22:49:02.751" v="294" actId="14100"/>
          <ac:picMkLst>
            <pc:docMk/>
            <pc:sldMk cId="527649558" sldId="264"/>
            <ac:picMk id="5" creationId="{BD278FDF-EB25-47E1-BF4D-7E3F28027F81}"/>
          </ac:picMkLst>
        </pc:picChg>
      </pc:sldChg>
      <pc:sldChg chg="addSp delSp modSp new mod">
        <pc:chgData name="nikhil bhalala" userId="9e12f29b36ba1ac2" providerId="LiveId" clId="{CA45600C-DD2A-4A7A-9543-39B7FB7B8A24}" dt="2021-06-05T23:06:50.581" v="404" actId="14100"/>
        <pc:sldMkLst>
          <pc:docMk/>
          <pc:sldMk cId="2137866478" sldId="265"/>
        </pc:sldMkLst>
        <pc:spChg chg="mod">
          <ac:chgData name="nikhil bhalala" userId="9e12f29b36ba1ac2" providerId="LiveId" clId="{CA45600C-DD2A-4A7A-9543-39B7FB7B8A24}" dt="2021-06-05T22:55:55.473" v="367" actId="1076"/>
          <ac:spMkLst>
            <pc:docMk/>
            <pc:sldMk cId="2137866478" sldId="265"/>
            <ac:spMk id="2" creationId="{FFE07CEA-339F-49B0-89D7-0F7819CD28C4}"/>
          </ac:spMkLst>
        </pc:spChg>
        <pc:spChg chg="del">
          <ac:chgData name="nikhil bhalala" userId="9e12f29b36ba1ac2" providerId="LiveId" clId="{CA45600C-DD2A-4A7A-9543-39B7FB7B8A24}" dt="2021-06-05T22:56:08.806" v="368" actId="21"/>
          <ac:spMkLst>
            <pc:docMk/>
            <pc:sldMk cId="2137866478" sldId="265"/>
            <ac:spMk id="3" creationId="{48BF1A03-AC66-43FA-9868-CF235854701F}"/>
          </ac:spMkLst>
        </pc:spChg>
        <pc:graphicFrameChg chg="add del">
          <ac:chgData name="nikhil bhalala" userId="9e12f29b36ba1ac2" providerId="LiveId" clId="{CA45600C-DD2A-4A7A-9543-39B7FB7B8A24}" dt="2021-06-05T22:57:49.700" v="373" actId="21"/>
          <ac:graphicFrameMkLst>
            <pc:docMk/>
            <pc:sldMk cId="2137866478" sldId="265"/>
            <ac:graphicFrameMk id="5" creationId="{8EE375C4-6E8E-4CAD-B70F-3CEF8FD41E74}"/>
          </ac:graphicFrameMkLst>
        </pc:graphicFrameChg>
        <pc:graphicFrameChg chg="add mod ord modGraphic">
          <ac:chgData name="nikhil bhalala" userId="9e12f29b36ba1ac2" providerId="LiveId" clId="{CA45600C-DD2A-4A7A-9543-39B7FB7B8A24}" dt="2021-06-05T23:06:50.581" v="404" actId="14100"/>
          <ac:graphicFrameMkLst>
            <pc:docMk/>
            <pc:sldMk cId="2137866478" sldId="265"/>
            <ac:graphicFrameMk id="6" creationId="{A5F60244-B77F-4BEA-8181-5D8F1947BC3F}"/>
          </ac:graphicFrameMkLst>
        </pc:graphicFrameChg>
        <pc:picChg chg="add del mod">
          <ac:chgData name="nikhil bhalala" userId="9e12f29b36ba1ac2" providerId="LiveId" clId="{CA45600C-DD2A-4A7A-9543-39B7FB7B8A24}" dt="2021-06-05T22:57:05.320" v="371" actId="478"/>
          <ac:picMkLst>
            <pc:docMk/>
            <pc:sldMk cId="2137866478" sldId="265"/>
            <ac:picMk id="4" creationId="{5B983DAA-4924-40C5-A226-1652A8DB54E7}"/>
          </ac:picMkLst>
        </pc:picChg>
      </pc:sldChg>
      <pc:sldChg chg="modSp new mod">
        <pc:chgData name="nikhil bhalala" userId="9e12f29b36ba1ac2" providerId="LiveId" clId="{CA45600C-DD2A-4A7A-9543-39B7FB7B8A24}" dt="2021-06-05T23:09:22.523" v="407" actId="1076"/>
        <pc:sldMkLst>
          <pc:docMk/>
          <pc:sldMk cId="2155065149" sldId="266"/>
        </pc:sldMkLst>
        <pc:spChg chg="mod">
          <ac:chgData name="nikhil bhalala" userId="9e12f29b36ba1ac2" providerId="LiveId" clId="{CA45600C-DD2A-4A7A-9543-39B7FB7B8A24}" dt="2021-06-05T23:09:22.523" v="407" actId="1076"/>
          <ac:spMkLst>
            <pc:docMk/>
            <pc:sldMk cId="2155065149" sldId="266"/>
            <ac:spMk id="2" creationId="{5E216F9C-EEDA-4EBB-96F9-D44ECACB2886}"/>
          </ac:spMkLst>
        </pc:spChg>
      </pc:sldChg>
    </pc:docChg>
  </pc:docChgLst>
  <pc:docChgLst>
    <pc:chgData name="Joe Larson" userId="f55bb5346fa9af74" providerId="LiveId" clId="{5E4D0B09-E43A-4DFB-AF7D-546795723178}"/>
    <pc:docChg chg="custSel modSld">
      <pc:chgData name="Joe Larson" userId="f55bb5346fa9af74" providerId="LiveId" clId="{5E4D0B09-E43A-4DFB-AF7D-546795723178}" dt="2021-06-09T20:31:12.537" v="145" actId="20577"/>
      <pc:docMkLst>
        <pc:docMk/>
      </pc:docMkLst>
      <pc:sldChg chg="modSp">
        <pc:chgData name="Joe Larson" userId="f55bb5346fa9af74" providerId="LiveId" clId="{5E4D0B09-E43A-4DFB-AF7D-546795723178}" dt="2021-06-09T20:30:40.250" v="136" actId="20577"/>
        <pc:sldMkLst>
          <pc:docMk/>
          <pc:sldMk cId="2689089790" sldId="258"/>
        </pc:sldMkLst>
        <pc:graphicFrameChg chg="mod">
          <ac:chgData name="Joe Larson" userId="f55bb5346fa9af74" providerId="LiveId" clId="{5E4D0B09-E43A-4DFB-AF7D-546795723178}" dt="2021-06-09T20:30:40.250" v="136" actId="20577"/>
          <ac:graphicFrameMkLst>
            <pc:docMk/>
            <pc:sldMk cId="2689089790" sldId="258"/>
            <ac:graphicFrameMk id="4" creationId="{AED04DAF-1E3F-4397-8834-E64118E9B2CD}"/>
          </ac:graphicFrameMkLst>
        </pc:graphicFrameChg>
      </pc:sldChg>
      <pc:sldChg chg="addSp delSp modSp mod setBg modClrScheme chgLayout">
        <pc:chgData name="Joe Larson" userId="f55bb5346fa9af74" providerId="LiveId" clId="{5E4D0B09-E43A-4DFB-AF7D-546795723178}" dt="2021-06-09T20:31:12.537" v="145" actId="20577"/>
        <pc:sldMkLst>
          <pc:docMk/>
          <pc:sldMk cId="633738316" sldId="259"/>
        </pc:sldMkLst>
        <pc:spChg chg="mod">
          <ac:chgData name="Joe Larson" userId="f55bb5346fa9af74" providerId="LiveId" clId="{5E4D0B09-E43A-4DFB-AF7D-546795723178}" dt="2021-06-09T20:31:12.537" v="145" actId="20577"/>
          <ac:spMkLst>
            <pc:docMk/>
            <pc:sldMk cId="633738316" sldId="259"/>
            <ac:spMk id="2" creationId="{0D1F047C-C727-42A7-85C5-68C5AA1B1A93}"/>
          </ac:spMkLst>
        </pc:spChg>
        <pc:spChg chg="mod ord">
          <ac:chgData name="Joe Larson" userId="f55bb5346fa9af74" providerId="LiveId" clId="{5E4D0B09-E43A-4DFB-AF7D-546795723178}" dt="2021-06-09T20:29:16.360" v="45" actId="1076"/>
          <ac:spMkLst>
            <pc:docMk/>
            <pc:sldMk cId="633738316" sldId="259"/>
            <ac:spMk id="3" creationId="{DB93FB3F-A8D4-46D3-A1C6-C79C64563729}"/>
          </ac:spMkLst>
        </pc:spChg>
        <pc:picChg chg="del mod">
          <ac:chgData name="Joe Larson" userId="f55bb5346fa9af74" providerId="LiveId" clId="{5E4D0B09-E43A-4DFB-AF7D-546795723178}" dt="2021-06-09T20:26:42.986" v="4" actId="21"/>
          <ac:picMkLst>
            <pc:docMk/>
            <pc:sldMk cId="633738316" sldId="259"/>
            <ac:picMk id="5" creationId="{91BC5572-FC33-4C1C-8DEE-C2CF75A75641}"/>
          </ac:picMkLst>
        </pc:picChg>
        <pc:picChg chg="add mod">
          <ac:chgData name="Joe Larson" userId="f55bb5346fa9af74" providerId="LiveId" clId="{5E4D0B09-E43A-4DFB-AF7D-546795723178}" dt="2021-06-09T20:28:33.160" v="23" actId="1076"/>
          <ac:picMkLst>
            <pc:docMk/>
            <pc:sldMk cId="633738316" sldId="259"/>
            <ac:picMk id="6" creationId="{2E582829-289D-49B8-85D4-3ACC158163C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460531F5-7C3C-42B6-817C-66AFE591031C}">
      <dgm:prSet/>
      <dgm:spPr/>
      <dgm:t>
        <a:bodyPr/>
        <a:lstStyle/>
        <a:p>
          <a:r>
            <a:rPr lang="en-US" dirty="0"/>
            <a:t>Introduction</a:t>
          </a:r>
        </a:p>
      </dgm:t>
    </dgm:pt>
    <dgm:pt modelId="{E8DF42C7-96BF-4D67-A1D9-674F82207FF0}" type="sibTrans" cxnId="{92531D00-7170-458C-AACF-19EE82B8548C}">
      <dgm:prSet phldrT="01" phldr="0"/>
      <dgm:spPr/>
      <dgm:t>
        <a:bodyPr/>
        <a:lstStyle/>
        <a:p>
          <a:r>
            <a:rPr lang="en-US"/>
            <a:t>01</a:t>
          </a:r>
        </a:p>
      </dgm:t>
    </dgm:pt>
    <dgm:pt modelId="{2640D576-EB16-492A-A2A8-71389DEC375B}" type="parTrans" cxnId="{92531D00-7170-458C-AACF-19EE82B8548C}">
      <dgm:prSet/>
      <dgm:spPr/>
      <dgm:t>
        <a:bodyPr/>
        <a:lstStyle/>
        <a:p>
          <a:endParaRPr lang="en-US"/>
        </a:p>
      </dgm:t>
    </dgm:pt>
    <dgm:pt modelId="{BDA98816-865B-4796-A80C-B32C0B7FBBBB}">
      <dgm:prSet/>
      <dgm:spPr/>
      <dgm:t>
        <a:bodyPr/>
        <a:lstStyle/>
        <a:p>
          <a:r>
            <a:rPr lang="en-US"/>
            <a:t>Literature Review</a:t>
          </a:r>
          <a:endParaRPr lang="en-US" dirty="0"/>
        </a:p>
      </dgm:t>
    </dgm:pt>
    <dgm:pt modelId="{53FB4072-8802-40E7-8036-E098B6062E95}" type="sibTrans" cxnId="{80AE2989-2025-4F4C-A399-35691D3368FB}">
      <dgm:prSet phldrT="02" phldr="0"/>
      <dgm:spPr/>
      <dgm:t>
        <a:bodyPr/>
        <a:lstStyle/>
        <a:p>
          <a:r>
            <a:rPr lang="en-US"/>
            <a:t>02</a:t>
          </a:r>
          <a:endParaRPr lang="en-US" dirty="0"/>
        </a:p>
      </dgm:t>
    </dgm:pt>
    <dgm:pt modelId="{A5B2E91F-FCA4-479E-B9A6-0250E490D00C}" type="parTrans" cxnId="{80AE2989-2025-4F4C-A399-35691D3368FB}">
      <dgm:prSet/>
      <dgm:spPr/>
      <dgm:t>
        <a:bodyPr/>
        <a:lstStyle/>
        <a:p>
          <a:endParaRPr lang="en-US"/>
        </a:p>
      </dgm:t>
    </dgm:pt>
    <dgm:pt modelId="{16C0974B-D9FB-4C94-8DC6-B86AD105D07E}">
      <dgm:prSet/>
      <dgm:spPr/>
      <dgm:t>
        <a:bodyPr/>
        <a:lstStyle/>
        <a:p>
          <a:r>
            <a:rPr lang="en-US" dirty="0"/>
            <a:t>Research Questions &amp; Methods </a:t>
          </a:r>
        </a:p>
      </dgm:t>
    </dgm:pt>
    <dgm:pt modelId="{2ECFC2F7-1E8B-4E6C-98C6-7D26793E0132}" type="sibTrans" cxnId="{1EF9F4C3-7E0D-443B-A1E2-A273EDD93302}">
      <dgm:prSet phldrT="03" phldr="0"/>
      <dgm:spPr/>
      <dgm:t>
        <a:bodyPr/>
        <a:lstStyle/>
        <a:p>
          <a:r>
            <a:rPr lang="en-US"/>
            <a:t>03</a:t>
          </a:r>
        </a:p>
      </dgm:t>
    </dgm:pt>
    <dgm:pt modelId="{8FBCEDB5-E377-40B7-B144-03E047EA4FF9}" type="parTrans" cxnId="{1EF9F4C3-7E0D-443B-A1E2-A273EDD93302}">
      <dgm:prSet/>
      <dgm:spPr/>
      <dgm:t>
        <a:bodyPr/>
        <a:lstStyle/>
        <a:p>
          <a:endParaRPr lang="en-US"/>
        </a:p>
      </dgm:t>
    </dgm:pt>
    <dgm:pt modelId="{8A9B9A27-1753-4844-8F67-3BFCB3CE0223}">
      <dgm:prSet/>
      <dgm:spPr/>
      <dgm:t>
        <a:bodyPr/>
        <a:lstStyle/>
        <a:p>
          <a:r>
            <a:rPr lang="en-US" dirty="0"/>
            <a:t>Results/Discussion &amp; Conclusion</a:t>
          </a:r>
        </a:p>
      </dgm:t>
    </dgm:pt>
    <dgm:pt modelId="{EADEBBF1-9ED9-4C52-872B-E24EFCA980FB}" type="sibTrans" cxnId="{AF0821BA-9066-4A6C-81F1-6FCE3A8B0580}">
      <dgm:prSet phldrT="04" phldr="0"/>
      <dgm:spPr/>
      <dgm:t>
        <a:bodyPr/>
        <a:lstStyle/>
        <a:p>
          <a:r>
            <a:rPr lang="en-US"/>
            <a:t>04</a:t>
          </a:r>
        </a:p>
      </dgm:t>
    </dgm:pt>
    <dgm:pt modelId="{0F4928A4-6A4F-463D-9D8E-90BC0D96620B}" type="parTrans" cxnId="{AF0821BA-9066-4A6C-81F1-6FCE3A8B0580}">
      <dgm:prSet/>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 modelId="{215548E9-9E87-467E-86D4-D9E1721A4E80}" type="pres">
      <dgm:prSet presAssocID="{460531F5-7C3C-42B6-817C-66AFE591031C}" presName="compositeNode" presStyleCnt="0">
        <dgm:presLayoutVars>
          <dgm:bulletEnabled val="1"/>
        </dgm:presLayoutVars>
      </dgm:prSet>
      <dgm:spPr/>
    </dgm:pt>
    <dgm:pt modelId="{0AF2CD95-8AA3-4624-A1EA-AB2029D05826}" type="pres">
      <dgm:prSet presAssocID="{460531F5-7C3C-42B6-817C-66AFE591031C}" presName="bgRect" presStyleLbl="alignNode1" presStyleIdx="0" presStyleCnt="4" custLinFactNeighborX="-351" custLinFactNeighborY="-4674"/>
      <dgm:spPr/>
    </dgm:pt>
    <dgm:pt modelId="{776020FC-3640-4231-8376-F2EC8FD4FFD3}" type="pres">
      <dgm:prSet presAssocID="{E8DF42C7-96BF-4D67-A1D9-674F82207FF0}" presName="sibTransNodeRect" presStyleLbl="alignNode1" presStyleIdx="0" presStyleCnt="4">
        <dgm:presLayoutVars>
          <dgm:chMax val="0"/>
          <dgm:bulletEnabled val="1"/>
        </dgm:presLayoutVars>
      </dgm:prSet>
      <dgm:spPr/>
    </dgm:pt>
    <dgm:pt modelId="{964DFC44-1363-4903-BCF0-02C7874DC190}" type="pres">
      <dgm:prSet presAssocID="{460531F5-7C3C-42B6-817C-66AFE591031C}" presName="nodeRect" presStyleLbl="alignNode1" presStyleIdx="0" presStyleCnt="4">
        <dgm:presLayoutVars>
          <dgm:bulletEnabled val="1"/>
        </dgm:presLayoutVars>
      </dgm:prSet>
      <dgm:spPr/>
    </dgm:pt>
    <dgm:pt modelId="{641157F1-A2E8-411E-ACB0-6686D7EDABF3}" type="pres">
      <dgm:prSet presAssocID="{E8DF42C7-96BF-4D67-A1D9-674F82207FF0}" presName="sibTrans" presStyleCnt="0"/>
      <dgm:spPr/>
    </dgm:pt>
    <dgm:pt modelId="{7861A9F5-C5A6-46D5-940F-85CA148B737A}" type="pres">
      <dgm:prSet presAssocID="{BDA98816-865B-4796-A80C-B32C0B7FBBBB}" presName="compositeNode" presStyleCnt="0">
        <dgm:presLayoutVars>
          <dgm:bulletEnabled val="1"/>
        </dgm:presLayoutVars>
      </dgm:prSet>
      <dgm:spPr/>
    </dgm:pt>
    <dgm:pt modelId="{3A1456A9-C61D-4844-93B1-9FDE9CFB6503}" type="pres">
      <dgm:prSet presAssocID="{BDA98816-865B-4796-A80C-B32C0B7FBBBB}" presName="bgRect" presStyleLbl="alignNode1" presStyleIdx="1" presStyleCnt="4" custLinFactNeighborX="-351" custLinFactNeighborY="-4674"/>
      <dgm:spPr/>
    </dgm:pt>
    <dgm:pt modelId="{8E5EBD0F-0509-4792-B997-7295E170D6B9}" type="pres">
      <dgm:prSet presAssocID="{53FB4072-8802-40E7-8036-E098B6062E95}" presName="sibTransNodeRect" presStyleLbl="alignNode1" presStyleIdx="1" presStyleCnt="4">
        <dgm:presLayoutVars>
          <dgm:chMax val="0"/>
          <dgm:bulletEnabled val="1"/>
        </dgm:presLayoutVars>
      </dgm:prSet>
      <dgm:spPr/>
    </dgm:pt>
    <dgm:pt modelId="{AC807645-A36D-49E0-A0DE-5B43741A6898}" type="pres">
      <dgm:prSet presAssocID="{BDA98816-865B-4796-A80C-B32C0B7FBBBB}" presName="nodeRect" presStyleLbl="alignNode1" presStyleIdx="1" presStyleCnt="4">
        <dgm:presLayoutVars>
          <dgm:bulletEnabled val="1"/>
        </dgm:presLayoutVars>
      </dgm:prSet>
      <dgm:spPr/>
    </dgm:pt>
    <dgm:pt modelId="{6BE46650-E355-4C34-82D0-496D7F0FC8AC}" type="pres">
      <dgm:prSet presAssocID="{53FB4072-8802-40E7-8036-E098B6062E95}" presName="sibTrans" presStyleCnt="0"/>
      <dgm:spPr/>
    </dgm:pt>
    <dgm:pt modelId="{0E3DFC53-CEEB-48C3-B443-790E46628292}" type="pres">
      <dgm:prSet presAssocID="{16C0974B-D9FB-4C94-8DC6-B86AD105D07E}" presName="compositeNode" presStyleCnt="0">
        <dgm:presLayoutVars>
          <dgm:bulletEnabled val="1"/>
        </dgm:presLayoutVars>
      </dgm:prSet>
      <dgm:spPr/>
    </dgm:pt>
    <dgm:pt modelId="{DE977D8D-4335-4F9A-82A8-D798DB45396E}" type="pres">
      <dgm:prSet presAssocID="{16C0974B-D9FB-4C94-8DC6-B86AD105D07E}" presName="bgRect" presStyleLbl="alignNode1" presStyleIdx="2" presStyleCnt="4" custLinFactNeighborX="-351" custLinFactNeighborY="-4674"/>
      <dgm:spPr/>
    </dgm:pt>
    <dgm:pt modelId="{4F96D2D5-E179-4761-BF08-D5499224F915}" type="pres">
      <dgm:prSet presAssocID="{2ECFC2F7-1E8B-4E6C-98C6-7D26793E0132}" presName="sibTransNodeRect" presStyleLbl="alignNode1" presStyleIdx="2" presStyleCnt="4">
        <dgm:presLayoutVars>
          <dgm:chMax val="0"/>
          <dgm:bulletEnabled val="1"/>
        </dgm:presLayoutVars>
      </dgm:prSet>
      <dgm:spPr/>
    </dgm:pt>
    <dgm:pt modelId="{E1F18619-0D15-4104-BBDA-2E35397A2122}" type="pres">
      <dgm:prSet presAssocID="{16C0974B-D9FB-4C94-8DC6-B86AD105D07E}" presName="nodeRect" presStyleLbl="alignNode1" presStyleIdx="2" presStyleCnt="4">
        <dgm:presLayoutVars>
          <dgm:bulletEnabled val="1"/>
        </dgm:presLayoutVars>
      </dgm:prSet>
      <dgm:spPr/>
    </dgm:pt>
    <dgm:pt modelId="{61D8AD37-24F5-4905-AEA7-FE8ED404F52D}" type="pres">
      <dgm:prSet presAssocID="{2ECFC2F7-1E8B-4E6C-98C6-7D26793E0132}" presName="sibTrans" presStyleCnt="0"/>
      <dgm:spPr/>
    </dgm:pt>
    <dgm:pt modelId="{17C10576-FF7A-4A50-9BC5-70C48AC8E1AE}" type="pres">
      <dgm:prSet presAssocID="{8A9B9A27-1753-4844-8F67-3BFCB3CE0223}" presName="compositeNode" presStyleCnt="0">
        <dgm:presLayoutVars>
          <dgm:bulletEnabled val="1"/>
        </dgm:presLayoutVars>
      </dgm:prSet>
      <dgm:spPr/>
    </dgm:pt>
    <dgm:pt modelId="{DDBD3A79-3FEE-4243-A950-DBDE9E2EE1A9}" type="pres">
      <dgm:prSet presAssocID="{8A9B9A27-1753-4844-8F67-3BFCB3CE0223}" presName="bgRect" presStyleLbl="alignNode1" presStyleIdx="3" presStyleCnt="4" custScaleX="116828" custLinFactNeighborX="-351" custLinFactNeighborY="-4674"/>
      <dgm:spPr/>
    </dgm:pt>
    <dgm:pt modelId="{BF03841C-99E2-49C2-BF30-DF51E053FC1C}" type="pres">
      <dgm:prSet presAssocID="{EADEBBF1-9ED9-4C52-872B-E24EFCA980FB}" presName="sibTransNodeRect" presStyleLbl="alignNode1" presStyleIdx="3" presStyleCnt="4">
        <dgm:presLayoutVars>
          <dgm:chMax val="0"/>
          <dgm:bulletEnabled val="1"/>
        </dgm:presLayoutVars>
      </dgm:prSet>
      <dgm:spPr/>
    </dgm:pt>
    <dgm:pt modelId="{67551184-6103-425B-A47C-9F671A7FAC4E}" type="pres">
      <dgm:prSet presAssocID="{8A9B9A27-1753-4844-8F67-3BFCB3CE0223}" presName="nodeRect" presStyleLbl="alignNode1" presStyleIdx="3" presStyleCnt="4">
        <dgm:presLayoutVars>
          <dgm:bulletEnabled val="1"/>
        </dgm:presLayoutVars>
      </dgm:prSet>
      <dgm:spPr/>
    </dgm:pt>
  </dgm:ptLst>
  <dgm:cxnLst>
    <dgm:cxn modelId="{92531D00-7170-458C-AACF-19EE82B8548C}" srcId="{8AA20905-3954-474B-A606-562BCA026DC1}" destId="{460531F5-7C3C-42B6-817C-66AFE591031C}" srcOrd="0" destOrd="0" parTransId="{2640D576-EB16-492A-A2A8-71389DEC375B}" sibTransId="{E8DF42C7-96BF-4D67-A1D9-674F82207FF0}"/>
    <dgm:cxn modelId="{497A5E10-DC27-43F6-94CD-5260A8718AFC}" type="presOf" srcId="{E8DF42C7-96BF-4D67-A1D9-674F82207FF0}" destId="{776020FC-3640-4231-8376-F2EC8FD4FFD3}" srcOrd="0" destOrd="0" presId="urn:microsoft.com/office/officeart/2016/7/layout/LinearBlockProcessNumbered"/>
    <dgm:cxn modelId="{733B121D-F445-4E5A-B3C7-65D0E078ED4D}" type="presOf" srcId="{8A9B9A27-1753-4844-8F67-3BFCB3CE0223}" destId="{67551184-6103-425B-A47C-9F671A7FAC4E}" srcOrd="1" destOrd="0" presId="urn:microsoft.com/office/officeart/2016/7/layout/LinearBlockProcessNumbered"/>
    <dgm:cxn modelId="{2611DD21-BCDB-405F-9409-D499C0082161}" type="presOf" srcId="{53FB4072-8802-40E7-8036-E098B6062E95}" destId="{8E5EBD0F-0509-4792-B997-7295E170D6B9}" srcOrd="0" destOrd="0" presId="urn:microsoft.com/office/officeart/2016/7/layout/LinearBlockProcessNumbered"/>
    <dgm:cxn modelId="{472B4F3C-2DB9-4C22-9888-8CDB79892423}" type="presOf" srcId="{BDA98816-865B-4796-A80C-B32C0B7FBBBB}" destId="{3A1456A9-C61D-4844-93B1-9FDE9CFB6503}"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03AE867D-DE5A-47B5-8DE3-7E288E130B1E}" type="presOf" srcId="{EADEBBF1-9ED9-4C52-872B-E24EFCA980FB}" destId="{BF03841C-99E2-49C2-BF30-DF51E053FC1C}" srcOrd="0" destOrd="0" presId="urn:microsoft.com/office/officeart/2016/7/layout/LinearBlockProcessNumbered"/>
    <dgm:cxn modelId="{80AE2989-2025-4F4C-A399-35691D3368FB}" srcId="{8AA20905-3954-474B-A606-562BCA026DC1}" destId="{BDA98816-865B-4796-A80C-B32C0B7FBBBB}" srcOrd="1" destOrd="0" parTransId="{A5B2E91F-FCA4-479E-B9A6-0250E490D00C}" sibTransId="{53FB4072-8802-40E7-8036-E098B6062E95}"/>
    <dgm:cxn modelId="{6E265399-3898-47FF-8998-497842CBA12D}" type="presOf" srcId="{8A9B9A27-1753-4844-8F67-3BFCB3CE0223}" destId="{DDBD3A79-3FEE-4243-A950-DBDE9E2EE1A9}" srcOrd="0" destOrd="0" presId="urn:microsoft.com/office/officeart/2016/7/layout/LinearBlockProcessNumbered"/>
    <dgm:cxn modelId="{8A2FBC9A-74F1-4C64-B21D-17DBD09BF393}" type="presOf" srcId="{16C0974B-D9FB-4C94-8DC6-B86AD105D07E}" destId="{DE977D8D-4335-4F9A-82A8-D798DB45396E}" srcOrd="0" destOrd="0" presId="urn:microsoft.com/office/officeart/2016/7/layout/LinearBlockProcessNumbered"/>
    <dgm:cxn modelId="{AF0821BA-9066-4A6C-81F1-6FCE3A8B0580}" srcId="{8AA20905-3954-474B-A606-562BCA026DC1}" destId="{8A9B9A27-1753-4844-8F67-3BFCB3CE0223}" srcOrd="3" destOrd="0" parTransId="{0F4928A4-6A4F-463D-9D8E-90BC0D96620B}" sibTransId="{EADEBBF1-9ED9-4C52-872B-E24EFCA980FB}"/>
    <dgm:cxn modelId="{1EF9F4C3-7E0D-443B-A1E2-A273EDD93302}" srcId="{8AA20905-3954-474B-A606-562BCA026DC1}" destId="{16C0974B-D9FB-4C94-8DC6-B86AD105D07E}" srcOrd="2" destOrd="0" parTransId="{8FBCEDB5-E377-40B7-B144-03E047EA4FF9}" sibTransId="{2ECFC2F7-1E8B-4E6C-98C6-7D26793E0132}"/>
    <dgm:cxn modelId="{AEE386C5-7E7A-4712-9E26-735E45760C90}" type="presOf" srcId="{460531F5-7C3C-42B6-817C-66AFE591031C}" destId="{964DFC44-1363-4903-BCF0-02C7874DC190}" srcOrd="1" destOrd="0" presId="urn:microsoft.com/office/officeart/2016/7/layout/LinearBlockProcessNumbered"/>
    <dgm:cxn modelId="{05D6D1C7-35F3-4709-BE6F-6222CCA9D42B}" type="presOf" srcId="{16C0974B-D9FB-4C94-8DC6-B86AD105D07E}" destId="{E1F18619-0D15-4104-BBDA-2E35397A2122}" srcOrd="1" destOrd="0" presId="urn:microsoft.com/office/officeart/2016/7/layout/LinearBlockProcessNumbered"/>
    <dgm:cxn modelId="{3467BEDD-215B-48EF-9706-A220EA1F0581}" type="presOf" srcId="{460531F5-7C3C-42B6-817C-66AFE591031C}" destId="{0AF2CD95-8AA3-4624-A1EA-AB2029D05826}" srcOrd="0" destOrd="0" presId="urn:microsoft.com/office/officeart/2016/7/layout/LinearBlockProcessNumbered"/>
    <dgm:cxn modelId="{E26CBEF2-EC6F-41B0-9692-1947E0E03752}" type="presOf" srcId="{BDA98816-865B-4796-A80C-B32C0B7FBBBB}" destId="{AC807645-A36D-49E0-A0DE-5B43741A6898}" srcOrd="1" destOrd="0" presId="urn:microsoft.com/office/officeart/2016/7/layout/LinearBlockProcessNumbered"/>
    <dgm:cxn modelId="{C64363FB-626A-43D8-9905-9800F0CD8EAD}" type="presOf" srcId="{2ECFC2F7-1E8B-4E6C-98C6-7D26793E0132}" destId="{4F96D2D5-E179-4761-BF08-D5499224F915}" srcOrd="0" destOrd="0" presId="urn:microsoft.com/office/officeart/2016/7/layout/LinearBlockProcessNumbered"/>
    <dgm:cxn modelId="{1735373E-4CF2-4151-B6D1-D293497D89B4}" type="presParOf" srcId="{579698BD-D232-4926-8D7B-29A69B90858B}" destId="{215548E9-9E87-467E-86D4-D9E1721A4E80}" srcOrd="0" destOrd="0" presId="urn:microsoft.com/office/officeart/2016/7/layout/LinearBlockProcessNumbered"/>
    <dgm:cxn modelId="{EA2588E5-7A43-469C-814B-AAC90E6A5F52}" type="presParOf" srcId="{215548E9-9E87-467E-86D4-D9E1721A4E80}" destId="{0AF2CD95-8AA3-4624-A1EA-AB2029D05826}" srcOrd="0" destOrd="0" presId="urn:microsoft.com/office/officeart/2016/7/layout/LinearBlockProcessNumbered"/>
    <dgm:cxn modelId="{9C79A3D9-42B2-46D3-B732-7E6CFFB6E8E9}" type="presParOf" srcId="{215548E9-9E87-467E-86D4-D9E1721A4E80}" destId="{776020FC-3640-4231-8376-F2EC8FD4FFD3}" srcOrd="1" destOrd="0" presId="urn:microsoft.com/office/officeart/2016/7/layout/LinearBlockProcessNumbered"/>
    <dgm:cxn modelId="{6DEED255-8898-4EEB-BBF7-842592D9A479}" type="presParOf" srcId="{215548E9-9E87-467E-86D4-D9E1721A4E80}" destId="{964DFC44-1363-4903-BCF0-02C7874DC190}" srcOrd="2" destOrd="0" presId="urn:microsoft.com/office/officeart/2016/7/layout/LinearBlockProcessNumbered"/>
    <dgm:cxn modelId="{A1C97289-410B-4119-8D7B-5EE5B8140570}" type="presParOf" srcId="{579698BD-D232-4926-8D7B-29A69B90858B}" destId="{641157F1-A2E8-411E-ACB0-6686D7EDABF3}" srcOrd="1" destOrd="0" presId="urn:microsoft.com/office/officeart/2016/7/layout/LinearBlockProcessNumbered"/>
    <dgm:cxn modelId="{814FBDE2-2EC5-4F3F-A071-22982871CB5F}" type="presParOf" srcId="{579698BD-D232-4926-8D7B-29A69B90858B}" destId="{7861A9F5-C5A6-46D5-940F-85CA148B737A}" srcOrd="2" destOrd="0" presId="urn:microsoft.com/office/officeart/2016/7/layout/LinearBlockProcessNumbered"/>
    <dgm:cxn modelId="{925241F6-A2EF-4AD8-924F-C333DCD120CE}" type="presParOf" srcId="{7861A9F5-C5A6-46D5-940F-85CA148B737A}" destId="{3A1456A9-C61D-4844-93B1-9FDE9CFB6503}" srcOrd="0" destOrd="0" presId="urn:microsoft.com/office/officeart/2016/7/layout/LinearBlockProcessNumbered"/>
    <dgm:cxn modelId="{C3ABEB47-B187-4E30-AAD0-AF052CF19245}" type="presParOf" srcId="{7861A9F5-C5A6-46D5-940F-85CA148B737A}" destId="{8E5EBD0F-0509-4792-B997-7295E170D6B9}" srcOrd="1" destOrd="0" presId="urn:microsoft.com/office/officeart/2016/7/layout/LinearBlockProcessNumbered"/>
    <dgm:cxn modelId="{F7B9E871-428B-4D5E-AF47-C2847754DB39}" type="presParOf" srcId="{7861A9F5-C5A6-46D5-940F-85CA148B737A}" destId="{AC807645-A36D-49E0-A0DE-5B43741A6898}" srcOrd="2" destOrd="0" presId="urn:microsoft.com/office/officeart/2016/7/layout/LinearBlockProcessNumbered"/>
    <dgm:cxn modelId="{8A1EB065-6F85-4051-B4EC-A1979C99FC13}" type="presParOf" srcId="{579698BD-D232-4926-8D7B-29A69B90858B}" destId="{6BE46650-E355-4C34-82D0-496D7F0FC8AC}" srcOrd="3" destOrd="0" presId="urn:microsoft.com/office/officeart/2016/7/layout/LinearBlockProcessNumbered"/>
    <dgm:cxn modelId="{95DA9921-1A03-42D0-95D2-6D08FB1D6612}" type="presParOf" srcId="{579698BD-D232-4926-8D7B-29A69B90858B}" destId="{0E3DFC53-CEEB-48C3-B443-790E46628292}" srcOrd="4" destOrd="0" presId="urn:microsoft.com/office/officeart/2016/7/layout/LinearBlockProcessNumbered"/>
    <dgm:cxn modelId="{679DF404-7172-472E-8B3E-845F7FF93D90}" type="presParOf" srcId="{0E3DFC53-CEEB-48C3-B443-790E46628292}" destId="{DE977D8D-4335-4F9A-82A8-D798DB45396E}" srcOrd="0" destOrd="0" presId="urn:microsoft.com/office/officeart/2016/7/layout/LinearBlockProcessNumbered"/>
    <dgm:cxn modelId="{9733491B-C9AE-422D-9085-A1E399722B89}" type="presParOf" srcId="{0E3DFC53-CEEB-48C3-B443-790E46628292}" destId="{4F96D2D5-E179-4761-BF08-D5499224F915}" srcOrd="1" destOrd="0" presId="urn:microsoft.com/office/officeart/2016/7/layout/LinearBlockProcessNumbered"/>
    <dgm:cxn modelId="{8AEE5244-B7DD-4ED0-8C43-6A2AEE9AE064}" type="presParOf" srcId="{0E3DFC53-CEEB-48C3-B443-790E46628292}" destId="{E1F18619-0D15-4104-BBDA-2E35397A2122}" srcOrd="2" destOrd="0" presId="urn:microsoft.com/office/officeart/2016/7/layout/LinearBlockProcessNumbered"/>
    <dgm:cxn modelId="{15088644-6527-4FB8-8A27-F5AE0D9837D9}" type="presParOf" srcId="{579698BD-D232-4926-8D7B-29A69B90858B}" destId="{61D8AD37-24F5-4905-AEA7-FE8ED404F52D}" srcOrd="5" destOrd="0" presId="urn:microsoft.com/office/officeart/2016/7/layout/LinearBlockProcessNumbered"/>
    <dgm:cxn modelId="{1AB9C5A5-F664-4A58-936B-C14F190B483E}" type="presParOf" srcId="{579698BD-D232-4926-8D7B-29A69B90858B}" destId="{17C10576-FF7A-4A50-9BC5-70C48AC8E1AE}" srcOrd="6" destOrd="0" presId="urn:microsoft.com/office/officeart/2016/7/layout/LinearBlockProcessNumbered"/>
    <dgm:cxn modelId="{49F0B192-C8B7-48B6-BE24-932680F845BA}" type="presParOf" srcId="{17C10576-FF7A-4A50-9BC5-70C48AC8E1AE}" destId="{DDBD3A79-3FEE-4243-A950-DBDE9E2EE1A9}" srcOrd="0" destOrd="0" presId="urn:microsoft.com/office/officeart/2016/7/layout/LinearBlockProcessNumbered"/>
    <dgm:cxn modelId="{CA5BF602-D554-46AA-80FF-8E7CCD5FD7E8}" type="presParOf" srcId="{17C10576-FF7A-4A50-9BC5-70C48AC8E1AE}" destId="{BF03841C-99E2-49C2-BF30-DF51E053FC1C}" srcOrd="1" destOrd="0" presId="urn:microsoft.com/office/officeart/2016/7/layout/LinearBlockProcessNumbered"/>
    <dgm:cxn modelId="{8712B93B-A6C5-4AA4-A4E8-5D2A060CFD93}" type="presParOf" srcId="{17C10576-FF7A-4A50-9BC5-70C48AC8E1AE}" destId="{67551184-6103-425B-A47C-9F671A7FAC4E}"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2CD95-8AA3-4624-A1EA-AB2029D05826}">
      <dsp:nvSpPr>
        <dsp:cNvPr id="0" name=""/>
        <dsp:cNvSpPr/>
      </dsp:nvSpPr>
      <dsp:spPr>
        <a:xfrm>
          <a:off x="0" y="179210"/>
          <a:ext cx="2557834" cy="3069401"/>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657" tIns="0" rIns="252657" bIns="330200" numCol="1" spcCol="1270" anchor="t" anchorCtr="0">
          <a:noAutofit/>
        </a:bodyPr>
        <a:lstStyle/>
        <a:p>
          <a:pPr marL="0" lvl="0" indent="0" algn="l" defTabSz="1111250">
            <a:lnSpc>
              <a:spcPct val="90000"/>
            </a:lnSpc>
            <a:spcBef>
              <a:spcPct val="0"/>
            </a:spcBef>
            <a:spcAft>
              <a:spcPct val="35000"/>
            </a:spcAft>
            <a:buNone/>
          </a:pPr>
          <a:r>
            <a:rPr lang="en-US" sz="2500" kern="1200" dirty="0"/>
            <a:t>Introduction</a:t>
          </a:r>
        </a:p>
      </dsp:txBody>
      <dsp:txXfrm>
        <a:off x="0" y="1406971"/>
        <a:ext cx="2557834" cy="1841640"/>
      </dsp:txXfrm>
    </dsp:sp>
    <dsp:sp modelId="{776020FC-3640-4231-8376-F2EC8FD4FFD3}">
      <dsp:nvSpPr>
        <dsp:cNvPr id="0" name=""/>
        <dsp:cNvSpPr/>
      </dsp:nvSpPr>
      <dsp:spPr>
        <a:xfrm>
          <a:off x="974" y="322674"/>
          <a:ext cx="2557834" cy="122776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2657" tIns="165100" rIns="25265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974" y="322674"/>
        <a:ext cx="2557834" cy="1227760"/>
      </dsp:txXfrm>
    </dsp:sp>
    <dsp:sp modelId="{3A1456A9-C61D-4844-93B1-9FDE9CFB6503}">
      <dsp:nvSpPr>
        <dsp:cNvPr id="0" name=""/>
        <dsp:cNvSpPr/>
      </dsp:nvSpPr>
      <dsp:spPr>
        <a:xfrm>
          <a:off x="2754457" y="179210"/>
          <a:ext cx="2557834" cy="3069401"/>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657" tIns="0" rIns="252657" bIns="330200" numCol="1" spcCol="1270" anchor="t" anchorCtr="0">
          <a:noAutofit/>
        </a:bodyPr>
        <a:lstStyle/>
        <a:p>
          <a:pPr marL="0" lvl="0" indent="0" algn="l" defTabSz="1111250">
            <a:lnSpc>
              <a:spcPct val="90000"/>
            </a:lnSpc>
            <a:spcBef>
              <a:spcPct val="0"/>
            </a:spcBef>
            <a:spcAft>
              <a:spcPct val="35000"/>
            </a:spcAft>
            <a:buNone/>
          </a:pPr>
          <a:r>
            <a:rPr lang="en-US" sz="2500" kern="1200"/>
            <a:t>Literature Review</a:t>
          </a:r>
          <a:endParaRPr lang="en-US" sz="2500" kern="1200" dirty="0"/>
        </a:p>
      </dsp:txBody>
      <dsp:txXfrm>
        <a:off x="2754457" y="1406971"/>
        <a:ext cx="2557834" cy="1841640"/>
      </dsp:txXfrm>
    </dsp:sp>
    <dsp:sp modelId="{8E5EBD0F-0509-4792-B997-7295E170D6B9}">
      <dsp:nvSpPr>
        <dsp:cNvPr id="0" name=""/>
        <dsp:cNvSpPr/>
      </dsp:nvSpPr>
      <dsp:spPr>
        <a:xfrm>
          <a:off x="2763435" y="322674"/>
          <a:ext cx="2557834" cy="122776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2657" tIns="165100" rIns="25265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2763435" y="322674"/>
        <a:ext cx="2557834" cy="1227760"/>
      </dsp:txXfrm>
    </dsp:sp>
    <dsp:sp modelId="{DE977D8D-4335-4F9A-82A8-D798DB45396E}">
      <dsp:nvSpPr>
        <dsp:cNvPr id="0" name=""/>
        <dsp:cNvSpPr/>
      </dsp:nvSpPr>
      <dsp:spPr>
        <a:xfrm>
          <a:off x="5516919" y="179210"/>
          <a:ext cx="2557834" cy="3069401"/>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657" tIns="0" rIns="252657" bIns="330200" numCol="1" spcCol="1270" anchor="t" anchorCtr="0">
          <a:noAutofit/>
        </a:bodyPr>
        <a:lstStyle/>
        <a:p>
          <a:pPr marL="0" lvl="0" indent="0" algn="l" defTabSz="1111250">
            <a:lnSpc>
              <a:spcPct val="90000"/>
            </a:lnSpc>
            <a:spcBef>
              <a:spcPct val="0"/>
            </a:spcBef>
            <a:spcAft>
              <a:spcPct val="35000"/>
            </a:spcAft>
            <a:buNone/>
          </a:pPr>
          <a:r>
            <a:rPr lang="en-US" sz="2500" kern="1200" dirty="0"/>
            <a:t>Research Questions &amp; Methods </a:t>
          </a:r>
        </a:p>
      </dsp:txBody>
      <dsp:txXfrm>
        <a:off x="5516919" y="1406971"/>
        <a:ext cx="2557834" cy="1841640"/>
      </dsp:txXfrm>
    </dsp:sp>
    <dsp:sp modelId="{4F96D2D5-E179-4761-BF08-D5499224F915}">
      <dsp:nvSpPr>
        <dsp:cNvPr id="0" name=""/>
        <dsp:cNvSpPr/>
      </dsp:nvSpPr>
      <dsp:spPr>
        <a:xfrm>
          <a:off x="5525897" y="322674"/>
          <a:ext cx="2557834" cy="122776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2657" tIns="165100" rIns="25265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525897" y="322674"/>
        <a:ext cx="2557834" cy="1227760"/>
      </dsp:txXfrm>
    </dsp:sp>
    <dsp:sp modelId="{DDBD3A79-3FEE-4243-A950-DBDE9E2EE1A9}">
      <dsp:nvSpPr>
        <dsp:cNvPr id="0" name=""/>
        <dsp:cNvSpPr/>
      </dsp:nvSpPr>
      <dsp:spPr>
        <a:xfrm>
          <a:off x="8279380" y="179210"/>
          <a:ext cx="2988266" cy="3069401"/>
        </a:xfrm>
        <a:prstGeom prst="rect">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657" tIns="0" rIns="252657" bIns="330200" numCol="1" spcCol="1270" anchor="t" anchorCtr="0">
          <a:noAutofit/>
        </a:bodyPr>
        <a:lstStyle/>
        <a:p>
          <a:pPr marL="0" lvl="0" indent="0" algn="l" defTabSz="1111250">
            <a:lnSpc>
              <a:spcPct val="90000"/>
            </a:lnSpc>
            <a:spcBef>
              <a:spcPct val="0"/>
            </a:spcBef>
            <a:spcAft>
              <a:spcPct val="35000"/>
            </a:spcAft>
            <a:buNone/>
          </a:pPr>
          <a:r>
            <a:rPr lang="en-US" sz="2500" kern="1200" dirty="0"/>
            <a:t>Results/Discussion &amp; Conclusion</a:t>
          </a:r>
        </a:p>
      </dsp:txBody>
      <dsp:txXfrm>
        <a:off x="8279380" y="1406971"/>
        <a:ext cx="2988266" cy="1841640"/>
      </dsp:txXfrm>
    </dsp:sp>
    <dsp:sp modelId="{BF03841C-99E2-49C2-BF30-DF51E053FC1C}">
      <dsp:nvSpPr>
        <dsp:cNvPr id="0" name=""/>
        <dsp:cNvSpPr/>
      </dsp:nvSpPr>
      <dsp:spPr>
        <a:xfrm>
          <a:off x="8503574" y="322674"/>
          <a:ext cx="2557834" cy="122776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2657" tIns="165100" rIns="252657" bIns="165100" numCol="1" spcCol="1270" anchor="ctr" anchorCtr="0">
          <a:noAutofit/>
        </a:bodyPr>
        <a:lstStyle/>
        <a:p>
          <a:pPr marL="0" lvl="0" indent="0" algn="l" defTabSz="2933700">
            <a:lnSpc>
              <a:spcPct val="90000"/>
            </a:lnSpc>
            <a:spcBef>
              <a:spcPct val="0"/>
            </a:spcBef>
            <a:spcAft>
              <a:spcPct val="35000"/>
            </a:spcAft>
            <a:buNone/>
          </a:pPr>
          <a:r>
            <a:rPr lang="en-US" sz="6600" kern="1200"/>
            <a:t>04</a:t>
          </a:r>
        </a:p>
      </dsp:txBody>
      <dsp:txXfrm>
        <a:off x="8503574" y="322674"/>
        <a:ext cx="2557834" cy="122776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6/9/2021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913806" y="4565255"/>
            <a:ext cx="10355326" cy="543472"/>
          </a:xfrm>
        </p:spPr>
        <p:txBody>
          <a:bodyPr anchor="b">
            <a:noAutofit/>
          </a:bodyPr>
          <a:lstStyle/>
          <a:p>
            <a:r>
              <a:rPr lang="en-US" sz="4400" b="1" i="0" dirty="0">
                <a:effectLst/>
              </a:rPr>
              <a:t>Bankruptcy Prediction </a:t>
            </a:r>
            <a:r>
              <a:rPr lang="en" sz="4400" b="1" dirty="0"/>
              <a:t>Analysis</a:t>
            </a:r>
            <a:endParaRPr lang="en-US" sz="4400" b="1" dirty="0"/>
          </a:p>
        </p:txBody>
      </p:sp>
      <p:pic>
        <p:nvPicPr>
          <p:cNvPr id="6" name="Picture 5" descr="Blue brain underwater">
            <a:extLst>
              <a:ext uri="{FF2B5EF4-FFF2-40B4-BE49-F238E27FC236}">
                <a16:creationId xmlns:a16="http://schemas.microsoft.com/office/drawing/2014/main" id="{2E582829-289D-49B8-85D4-3ACC158163C2}"/>
              </a:ext>
            </a:extLst>
          </p:cNvPr>
          <p:cNvPicPr>
            <a:picLocks noChangeAspect="1"/>
          </p:cNvPicPr>
          <p:nvPr/>
        </p:nvPicPr>
        <p:blipFill rotWithShape="1">
          <a:blip r:embed="rId2">
            <a:extLst>
              <a:ext uri="{28A0092B-C50C-407E-A947-70E740481C1C}">
                <a14:useLocalDpi xmlns:a14="http://schemas.microsoft.com/office/drawing/2010/main" val="0"/>
              </a:ext>
            </a:extLst>
          </a:blip>
          <a:srcRect t="22975" r="-1" b="13361"/>
          <a:stretch/>
        </p:blipFill>
        <p:spPr>
          <a:xfrm>
            <a:off x="506939" y="427122"/>
            <a:ext cx="11167474" cy="3999132"/>
          </a:xfrm>
          <a:prstGeom prst="rect">
            <a:avLst/>
          </a:prstGeom>
          <a:noFill/>
          <a:effectLst>
            <a:outerShdw blurRad="38100" dist="25400" dir="4440000">
              <a:srgbClr val="000000">
                <a:alpha val="36000"/>
              </a:srgbClr>
            </a:outerShdw>
          </a:effectLst>
        </p:spPr>
      </p:pic>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506939" y="5247728"/>
            <a:ext cx="10353762" cy="543472"/>
          </a:xfrm>
        </p:spPr>
        <p:txBody>
          <a:bodyPr anchor="t">
            <a:noAutofit/>
          </a:bodyPr>
          <a:lstStyle/>
          <a:p>
            <a:pPr marL="800100" lvl="1" indent="-342900" algn="ctr">
              <a:lnSpc>
                <a:spcPct val="90000"/>
              </a:lnSpc>
              <a:spcAft>
                <a:spcPts val="600"/>
              </a:spcAft>
              <a:buFont typeface="Arial" panose="020B0604020202020204" pitchFamily="34" charset="0"/>
              <a:buChar char="•"/>
            </a:pPr>
            <a:r>
              <a:rPr lang="en-US" sz="2400" dirty="0"/>
              <a:t>Nikhil Bhalala</a:t>
            </a:r>
          </a:p>
          <a:p>
            <a:pPr marL="800100" lvl="1" indent="-342900" algn="ctr">
              <a:lnSpc>
                <a:spcPct val="90000"/>
              </a:lnSpc>
              <a:spcAft>
                <a:spcPts val="600"/>
              </a:spcAft>
              <a:buFont typeface="Arial" panose="020B0604020202020204" pitchFamily="34" charset="0"/>
              <a:buChar char="•"/>
            </a:pPr>
            <a:r>
              <a:rPr lang="en-US" sz="2400" b="0" i="0" dirty="0">
                <a:effectLst/>
              </a:rPr>
              <a:t>Joseph Larson</a:t>
            </a:r>
            <a:endParaRPr lang="en-US" sz="2400" dirty="0"/>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07CEA-339F-49B0-89D7-0F7819CD28C4}"/>
              </a:ext>
            </a:extLst>
          </p:cNvPr>
          <p:cNvSpPr>
            <a:spLocks noGrp="1"/>
          </p:cNvSpPr>
          <p:nvPr>
            <p:ph type="ctrTitle"/>
          </p:nvPr>
        </p:nvSpPr>
        <p:spPr>
          <a:xfrm>
            <a:off x="1719561" y="-796148"/>
            <a:ext cx="9440034" cy="1828801"/>
          </a:xfrm>
        </p:spPr>
        <p:txBody>
          <a:bodyPr>
            <a:normAutofit/>
          </a:bodyPr>
          <a:lstStyle/>
          <a:p>
            <a:r>
              <a:rPr lang="en" sz="3200" dirty="0">
                <a:ea typeface="Calibri"/>
                <a:cs typeface="Calibri"/>
                <a:sym typeface="Calibri"/>
              </a:rPr>
              <a:t>Principal Component Analysis </a:t>
            </a:r>
            <a:r>
              <a:rPr lang="en" sz="3200" dirty="0">
                <a:solidFill>
                  <a:schemeClr val="tx1"/>
                </a:solidFill>
                <a:ea typeface="Calibri"/>
                <a:cs typeface="Calibri"/>
                <a:sym typeface="Calibri"/>
              </a:rPr>
              <a:t>Contributing Variance</a:t>
            </a:r>
            <a:endParaRPr lang="en-US" sz="3200" dirty="0">
              <a:solidFill>
                <a:schemeClr val="tx1"/>
              </a:solidFill>
            </a:endParaRPr>
          </a:p>
        </p:txBody>
      </p:sp>
      <p:graphicFrame>
        <p:nvGraphicFramePr>
          <p:cNvPr id="6" name="Table 6">
            <a:extLst>
              <a:ext uri="{FF2B5EF4-FFF2-40B4-BE49-F238E27FC236}">
                <a16:creationId xmlns:a16="http://schemas.microsoft.com/office/drawing/2014/main" id="{A5F60244-B77F-4BEA-8181-5D8F1947BC3F}"/>
              </a:ext>
            </a:extLst>
          </p:cNvPr>
          <p:cNvGraphicFramePr>
            <a:graphicFrameLocks noGrp="1"/>
          </p:cNvGraphicFramePr>
          <p:nvPr>
            <p:extLst>
              <p:ext uri="{D42A27DB-BD31-4B8C-83A1-F6EECF244321}">
                <p14:modId xmlns:p14="http://schemas.microsoft.com/office/powerpoint/2010/main" val="2504606130"/>
              </p:ext>
            </p:extLst>
          </p:nvPr>
        </p:nvGraphicFramePr>
        <p:xfrm>
          <a:off x="2290266" y="1885351"/>
          <a:ext cx="8298625" cy="2735511"/>
        </p:xfrm>
        <a:graphic>
          <a:graphicData uri="http://schemas.openxmlformats.org/drawingml/2006/table">
            <a:tbl>
              <a:tblPr firstRow="1" bandRow="1">
                <a:tableStyleId>{5C22544A-7EE6-4342-B048-85BDC9FD1C3A}</a:tableStyleId>
              </a:tblPr>
              <a:tblGrid>
                <a:gridCol w="2074656">
                  <a:extLst>
                    <a:ext uri="{9D8B030D-6E8A-4147-A177-3AD203B41FA5}">
                      <a16:colId xmlns:a16="http://schemas.microsoft.com/office/drawing/2014/main" val="4202793289"/>
                    </a:ext>
                  </a:extLst>
                </a:gridCol>
                <a:gridCol w="2074656">
                  <a:extLst>
                    <a:ext uri="{9D8B030D-6E8A-4147-A177-3AD203B41FA5}">
                      <a16:colId xmlns:a16="http://schemas.microsoft.com/office/drawing/2014/main" val="412115721"/>
                    </a:ext>
                  </a:extLst>
                </a:gridCol>
                <a:gridCol w="2085742">
                  <a:extLst>
                    <a:ext uri="{9D8B030D-6E8A-4147-A177-3AD203B41FA5}">
                      <a16:colId xmlns:a16="http://schemas.microsoft.com/office/drawing/2014/main" val="3875987347"/>
                    </a:ext>
                  </a:extLst>
                </a:gridCol>
                <a:gridCol w="2063571">
                  <a:extLst>
                    <a:ext uri="{9D8B030D-6E8A-4147-A177-3AD203B41FA5}">
                      <a16:colId xmlns:a16="http://schemas.microsoft.com/office/drawing/2014/main" val="2502546411"/>
                    </a:ext>
                  </a:extLst>
                </a:gridCol>
              </a:tblGrid>
              <a:tr h="1234065">
                <a:tc>
                  <a:txBody>
                    <a:bodyPr/>
                    <a:lstStyle/>
                    <a:p>
                      <a:endParaRPr lang="en-US" dirty="0"/>
                    </a:p>
                  </a:txBody>
                  <a:tcPr/>
                </a:tc>
                <a:tc>
                  <a:txBody>
                    <a:bodyPr/>
                    <a:lstStyle/>
                    <a:p>
                      <a:pPr marL="0" marR="0" algn="ctr">
                        <a:lnSpc>
                          <a:spcPct val="115000"/>
                        </a:lnSpc>
                        <a:spcBef>
                          <a:spcPts val="0"/>
                        </a:spcBef>
                        <a:spcAft>
                          <a:spcPts val="0"/>
                        </a:spcAft>
                      </a:pPr>
                      <a:r>
                        <a:rPr lang="en-US" sz="1600" b="1" dirty="0">
                          <a:solidFill>
                            <a:schemeClr val="accent2">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Earnings Per Share</a:t>
                      </a:r>
                      <a:endParaRPr lang="en-US" sz="1600" dirty="0">
                        <a:solidFill>
                          <a:schemeClr val="accent2">
                            <a:lumMod val="5000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r>
                        <a:rPr lang="en-US" sz="1800" b="1" kern="1200" dirty="0">
                          <a:solidFill>
                            <a:schemeClr val="accent2">
                              <a:lumMod val="50000"/>
                            </a:schemeClr>
                          </a:solidFill>
                          <a:effectLst/>
                          <a:latin typeface="+mn-lt"/>
                          <a:ea typeface="+mn-ea"/>
                          <a:cs typeface="+mn-cs"/>
                        </a:rPr>
                        <a:t>Inflation and Interest rate expectations</a:t>
                      </a:r>
                      <a:endParaRPr lang="en-US" dirty="0">
                        <a:solidFill>
                          <a:schemeClr val="accent2">
                            <a:lumMod val="50000"/>
                          </a:schemeClr>
                        </a:solidFill>
                      </a:endParaRPr>
                    </a:p>
                  </a:txBody>
                  <a:tcPr/>
                </a:tc>
                <a:tc>
                  <a:txBody>
                    <a:bodyPr/>
                    <a:lstStyle/>
                    <a:p>
                      <a:r>
                        <a:rPr lang="en-US" sz="1800" b="1" kern="1200" dirty="0">
                          <a:solidFill>
                            <a:schemeClr val="accent2">
                              <a:lumMod val="50000"/>
                            </a:schemeClr>
                          </a:solidFill>
                          <a:effectLst/>
                          <a:latin typeface="+mn-lt"/>
                          <a:ea typeface="+mn-ea"/>
                          <a:cs typeface="+mn-cs"/>
                        </a:rPr>
                        <a:t>Return on Assets</a:t>
                      </a:r>
                      <a:endParaRPr lang="en-US" dirty="0">
                        <a:solidFill>
                          <a:schemeClr val="accent2">
                            <a:lumMod val="50000"/>
                          </a:schemeClr>
                        </a:solidFill>
                      </a:endParaRPr>
                    </a:p>
                  </a:txBody>
                  <a:tcPr/>
                </a:tc>
                <a:extLst>
                  <a:ext uri="{0D108BD9-81ED-4DB2-BD59-A6C34878D82A}">
                    <a16:rowId xmlns:a16="http://schemas.microsoft.com/office/drawing/2014/main" val="2244037613"/>
                  </a:ext>
                </a:extLst>
              </a:tr>
              <a:tr h="500482">
                <a:tc>
                  <a:txBody>
                    <a:bodyPr/>
                    <a:lstStyle/>
                    <a:p>
                      <a:pPr marL="0" marR="0">
                        <a:lnSpc>
                          <a:spcPct val="115000"/>
                        </a:lnSpc>
                        <a:spcBef>
                          <a:spcPts val="0"/>
                        </a:spcBef>
                        <a:spcAft>
                          <a:spcPts val="0"/>
                        </a:spcAft>
                      </a:pPr>
                      <a:r>
                        <a:rPr lang="en-US" sz="1600" b="1"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loadings</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r>
                        <a:rPr lang="en-US" sz="1800" kern="1200" dirty="0">
                          <a:solidFill>
                            <a:schemeClr val="dk1"/>
                          </a:solidFill>
                          <a:effectLst/>
                          <a:latin typeface="+mn-lt"/>
                          <a:ea typeface="+mn-ea"/>
                          <a:cs typeface="+mn-cs"/>
                        </a:rPr>
                        <a:t>10.85</a:t>
                      </a:r>
                      <a:endParaRPr lang="en-US" dirty="0"/>
                    </a:p>
                  </a:txBody>
                  <a:tcPr/>
                </a:tc>
                <a:tc>
                  <a:txBody>
                    <a:bodyPr/>
                    <a:lstStyle/>
                    <a:p>
                      <a:pPr algn="ctr"/>
                      <a:r>
                        <a:rPr lang="en-US" sz="1800" kern="1200" dirty="0">
                          <a:solidFill>
                            <a:schemeClr val="dk1"/>
                          </a:solidFill>
                          <a:effectLst/>
                          <a:latin typeface="+mn-lt"/>
                          <a:ea typeface="+mn-ea"/>
                          <a:cs typeface="+mn-cs"/>
                        </a:rPr>
                        <a:t>7.02</a:t>
                      </a:r>
                      <a:endParaRPr lang="en-US" dirty="0"/>
                    </a:p>
                  </a:txBody>
                  <a:tcPr/>
                </a:tc>
                <a:tc>
                  <a:txBody>
                    <a:bodyPr/>
                    <a:lstStyle/>
                    <a:p>
                      <a:pPr algn="ctr"/>
                      <a:r>
                        <a:rPr lang="en-US" sz="1800" kern="1200" dirty="0">
                          <a:solidFill>
                            <a:schemeClr val="dk1"/>
                          </a:solidFill>
                          <a:effectLst/>
                          <a:latin typeface="+mn-lt"/>
                          <a:ea typeface="+mn-ea"/>
                          <a:cs typeface="+mn-cs"/>
                        </a:rPr>
                        <a:t>5.06</a:t>
                      </a:r>
                      <a:endParaRPr lang="en-US" dirty="0"/>
                    </a:p>
                  </a:txBody>
                  <a:tcPr/>
                </a:tc>
                <a:extLst>
                  <a:ext uri="{0D108BD9-81ED-4DB2-BD59-A6C34878D82A}">
                    <a16:rowId xmlns:a16="http://schemas.microsoft.com/office/drawing/2014/main" val="2133937444"/>
                  </a:ext>
                </a:extLst>
              </a:tr>
              <a:tr h="500482">
                <a:tc>
                  <a:txBody>
                    <a:bodyPr/>
                    <a:lstStyle/>
                    <a:p>
                      <a:pPr marL="0" marR="0">
                        <a:lnSpc>
                          <a:spcPct val="115000"/>
                        </a:lnSpc>
                        <a:spcBef>
                          <a:spcPts val="0"/>
                        </a:spcBef>
                        <a:spcAft>
                          <a:spcPts val="0"/>
                        </a:spcAft>
                      </a:pPr>
                      <a:r>
                        <a:rPr lang="en-US" sz="1600" b="1"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Proportion Var</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r>
                        <a:rPr lang="en-US" sz="1800" kern="1200" dirty="0">
                          <a:solidFill>
                            <a:schemeClr val="dk1"/>
                          </a:solidFill>
                          <a:effectLst/>
                          <a:latin typeface="+mn-lt"/>
                          <a:ea typeface="+mn-ea"/>
                          <a:cs typeface="+mn-cs"/>
                        </a:rPr>
                        <a:t>22.1%</a:t>
                      </a:r>
                      <a:endParaRPr lang="en-US" dirty="0"/>
                    </a:p>
                  </a:txBody>
                  <a:tcPr/>
                </a:tc>
                <a:tc>
                  <a:txBody>
                    <a:bodyPr/>
                    <a:lstStyle/>
                    <a:p>
                      <a:pPr algn="ctr"/>
                      <a:r>
                        <a:rPr lang="en-US" sz="1800" kern="1200" dirty="0">
                          <a:solidFill>
                            <a:schemeClr val="dk1"/>
                          </a:solidFill>
                          <a:effectLst/>
                          <a:latin typeface="+mn-lt"/>
                          <a:ea typeface="+mn-ea"/>
                          <a:cs typeface="+mn-cs"/>
                        </a:rPr>
                        <a:t>14.3%</a:t>
                      </a:r>
                      <a:endParaRPr lang="en-US" dirty="0"/>
                    </a:p>
                  </a:txBody>
                  <a:tcPr/>
                </a:tc>
                <a:tc>
                  <a:txBody>
                    <a:bodyPr/>
                    <a:lstStyle/>
                    <a:p>
                      <a:pPr algn="ctr"/>
                      <a:r>
                        <a:rPr lang="en-US" sz="1800" kern="1200" dirty="0">
                          <a:solidFill>
                            <a:schemeClr val="dk1"/>
                          </a:solidFill>
                          <a:effectLst/>
                          <a:latin typeface="+mn-lt"/>
                          <a:ea typeface="+mn-ea"/>
                          <a:cs typeface="+mn-cs"/>
                        </a:rPr>
                        <a:t>10.3%</a:t>
                      </a:r>
                      <a:endParaRPr lang="en-US" dirty="0"/>
                    </a:p>
                  </a:txBody>
                  <a:tcPr/>
                </a:tc>
                <a:extLst>
                  <a:ext uri="{0D108BD9-81ED-4DB2-BD59-A6C34878D82A}">
                    <a16:rowId xmlns:a16="http://schemas.microsoft.com/office/drawing/2014/main" val="82362057"/>
                  </a:ext>
                </a:extLst>
              </a:tr>
              <a:tr h="500482">
                <a:tc>
                  <a:txBody>
                    <a:bodyPr/>
                    <a:lstStyle/>
                    <a:p>
                      <a:r>
                        <a:rPr lang="en-US" sz="1600" b="1" kern="1200" dirty="0">
                          <a:solidFill>
                            <a:schemeClr val="dk1"/>
                          </a:solidFill>
                          <a:effectLst/>
                          <a:latin typeface="+mn-lt"/>
                          <a:ea typeface="+mn-ea"/>
                          <a:cs typeface="+mn-cs"/>
                        </a:rPr>
                        <a:t>Cumulative Var</a:t>
                      </a:r>
                      <a:endParaRPr lang="en-US" sz="1600" dirty="0"/>
                    </a:p>
                  </a:txBody>
                  <a:tcPr/>
                </a:tc>
                <a:tc>
                  <a:txBody>
                    <a:bodyPr/>
                    <a:lstStyle/>
                    <a:p>
                      <a:pPr algn="ctr"/>
                      <a:r>
                        <a:rPr lang="en-US" sz="1800" kern="1200" dirty="0">
                          <a:solidFill>
                            <a:schemeClr val="dk1"/>
                          </a:solidFill>
                          <a:effectLst/>
                          <a:latin typeface="+mn-lt"/>
                          <a:ea typeface="+mn-ea"/>
                          <a:cs typeface="+mn-cs"/>
                        </a:rPr>
                        <a:t>22.1%</a:t>
                      </a:r>
                      <a:endParaRPr lang="en-US" dirty="0"/>
                    </a:p>
                  </a:txBody>
                  <a:tcPr/>
                </a:tc>
                <a:tc>
                  <a:txBody>
                    <a:bodyPr/>
                    <a:lstStyle/>
                    <a:p>
                      <a:pPr algn="ctr"/>
                      <a:r>
                        <a:rPr lang="en-US" sz="1800" kern="1200" dirty="0">
                          <a:solidFill>
                            <a:schemeClr val="dk1"/>
                          </a:solidFill>
                          <a:effectLst/>
                          <a:latin typeface="+mn-lt"/>
                          <a:ea typeface="+mn-ea"/>
                          <a:cs typeface="+mn-cs"/>
                        </a:rPr>
                        <a:t>36.5%</a:t>
                      </a:r>
                      <a:endParaRPr lang="en-US" dirty="0"/>
                    </a:p>
                  </a:txBody>
                  <a:tcPr/>
                </a:tc>
                <a:tc>
                  <a:txBody>
                    <a:bodyPr/>
                    <a:lstStyle/>
                    <a:p>
                      <a:pPr algn="ctr"/>
                      <a:r>
                        <a:rPr lang="en-US" sz="1800" kern="1200" dirty="0">
                          <a:solidFill>
                            <a:schemeClr val="dk1"/>
                          </a:solidFill>
                          <a:effectLst/>
                          <a:latin typeface="+mn-lt"/>
                          <a:ea typeface="+mn-ea"/>
                          <a:cs typeface="+mn-cs"/>
                        </a:rPr>
                        <a:t>46.8%</a:t>
                      </a:r>
                      <a:endParaRPr lang="en-US" dirty="0"/>
                    </a:p>
                  </a:txBody>
                  <a:tcPr/>
                </a:tc>
                <a:extLst>
                  <a:ext uri="{0D108BD9-81ED-4DB2-BD59-A6C34878D82A}">
                    <a16:rowId xmlns:a16="http://schemas.microsoft.com/office/drawing/2014/main" val="798388587"/>
                  </a:ext>
                </a:extLst>
              </a:tr>
            </a:tbl>
          </a:graphicData>
        </a:graphic>
      </p:graphicFrame>
    </p:spTree>
    <p:extLst>
      <p:ext uri="{BB962C8B-B14F-4D97-AF65-F5344CB8AC3E}">
        <p14:creationId xmlns:p14="http://schemas.microsoft.com/office/powerpoint/2010/main" val="213786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6F9C-EEDA-4EBB-96F9-D44ECACB2886}"/>
              </a:ext>
            </a:extLst>
          </p:cNvPr>
          <p:cNvSpPr>
            <a:spLocks noGrp="1"/>
          </p:cNvSpPr>
          <p:nvPr>
            <p:ph type="ctrTitle"/>
          </p:nvPr>
        </p:nvSpPr>
        <p:spPr>
          <a:xfrm>
            <a:off x="1272971" y="-914401"/>
            <a:ext cx="9440034" cy="1828801"/>
          </a:xfrm>
        </p:spPr>
        <p:txBody>
          <a:bodyPr/>
          <a:lstStyle/>
          <a:p>
            <a:r>
              <a:rPr lang="en" sz="5400" b="1" dirty="0">
                <a:ea typeface="Calibri"/>
                <a:cs typeface="Calibri"/>
                <a:sym typeface="Calibri"/>
              </a:rPr>
              <a:t>Conclusion</a:t>
            </a:r>
            <a:endParaRPr lang="en-US" dirty="0"/>
          </a:p>
        </p:txBody>
      </p:sp>
      <p:sp>
        <p:nvSpPr>
          <p:cNvPr id="3" name="Subtitle 2">
            <a:extLst>
              <a:ext uri="{FF2B5EF4-FFF2-40B4-BE49-F238E27FC236}">
                <a16:creationId xmlns:a16="http://schemas.microsoft.com/office/drawing/2014/main" id="{17D72D6B-F666-4A57-A3BC-3F9D350648DB}"/>
              </a:ext>
            </a:extLst>
          </p:cNvPr>
          <p:cNvSpPr>
            <a:spLocks noGrp="1"/>
          </p:cNvSpPr>
          <p:nvPr>
            <p:ph type="subTitle" idx="1"/>
          </p:nvPr>
        </p:nvSpPr>
        <p:spPr>
          <a:xfrm>
            <a:off x="636485" y="2222939"/>
            <a:ext cx="10919029" cy="3484178"/>
          </a:xfrm>
        </p:spPr>
        <p:txBody>
          <a:bodyPr>
            <a:normAutofit fontScale="92500"/>
          </a:bodyPr>
          <a:lstStyle/>
          <a:p>
            <a:pPr marL="342900" indent="-342900">
              <a:buFont typeface="Arial" panose="020B0604020202020204" pitchFamily="34" charset="0"/>
              <a:buChar char="•"/>
            </a:pPr>
            <a:r>
              <a:rPr lang="en-US" sz="2800" dirty="0"/>
              <a:t>Our analysis indicates that more simplistic statistical methods, PCA and logistic regression, are able to accurately predict bankruptcy in large firms. The empirical results obtained from our PCA, and logistic regression analyses suggest that the methods, despite not being nearly as complex as advanced machine learning techniques, are still able to produce acceptable prediction results. Our findings are in line with previous research involving the use of multivariate statistical analysis of bankruptcy prediction. </a:t>
            </a:r>
          </a:p>
        </p:txBody>
      </p:sp>
    </p:spTree>
    <p:extLst>
      <p:ext uri="{BB962C8B-B14F-4D97-AF65-F5344CB8AC3E}">
        <p14:creationId xmlns:p14="http://schemas.microsoft.com/office/powerpoint/2010/main" val="2155065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BD98-5713-4390-9892-26F9B6F510D8}"/>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4BF9EDB4-6808-4968-BC6F-342BCB79BB75}"/>
              </a:ext>
            </a:extLst>
          </p:cNvPr>
          <p:cNvSpPr>
            <a:spLocks noGrp="1"/>
          </p:cNvSpPr>
          <p:nvPr>
            <p:ph idx="1"/>
          </p:nvPr>
        </p:nvSpPr>
        <p:spPr/>
        <p:txBody>
          <a:bodyPr>
            <a:normAutofit fontScale="70000" lnSpcReduction="20000"/>
          </a:bodyPr>
          <a:lstStyle/>
          <a:p>
            <a:r>
              <a:rPr lang="en-US" dirty="0"/>
              <a:t>Burlacu, S., Gutu, C., &amp; Matei, F. O. (2018). Globalization–pros and cons. Calitatea, 19(S1), 122-125.</a:t>
            </a:r>
          </a:p>
          <a:p>
            <a:r>
              <a:rPr lang="en-US" dirty="0"/>
              <a:t>FitzPatrick, P. 1932. A comparison of ratios of successful industrial enterprises with those of failed        companies. The Certified Public Accountant (October): 598-605, 656-662, and 727-731, respectively.</a:t>
            </a:r>
          </a:p>
          <a:p>
            <a:r>
              <a:rPr lang="en-US" dirty="0"/>
              <a:t>Tsukuda, J., &amp; Baba, S. I. (1994). Predicting Japanese corporate bankruptcy in terms of financial data using neural network. Computers &amp; Industrial Engineering, 27(1-4), 445-448.</a:t>
            </a:r>
          </a:p>
          <a:p>
            <a:r>
              <a:rPr lang="en-US" dirty="0"/>
              <a:t>Bellovary, J. L., Giacomino, D. E., &amp; Akers, M. D. (2007). A review of bankruptcy prediction studies: 1930 to present. Journal of Financial education, 1-42.</a:t>
            </a:r>
          </a:p>
          <a:p>
            <a:r>
              <a:rPr lang="en-US" dirty="0"/>
              <a:t>Altman, E. I. (1968). Financial ratios, discriminant analysis and the prediction of corporate bankruptcy. The journal of finance, 23(4), 589-609.</a:t>
            </a:r>
          </a:p>
          <a:p>
            <a:r>
              <a:rPr lang="en-US" dirty="0"/>
              <a:t>Beaver, William H. "Financial ratios as predictors of failure." Journal of accounting research (1966): 71-111.</a:t>
            </a:r>
          </a:p>
          <a:p>
            <a:r>
              <a:rPr lang="en-US" dirty="0"/>
              <a:t> Chen, M. Y. (2011). Bankruptcy prediction in firms with statistical and intelligent techniques and a comparison of evolutionary computation approaches. Computers &amp; Mathematics with Applications, 62(12), 4514-4524.</a:t>
            </a:r>
          </a:p>
          <a:p>
            <a:endParaRPr lang="en-US" dirty="0"/>
          </a:p>
        </p:txBody>
      </p:sp>
    </p:spTree>
    <p:extLst>
      <p:ext uri="{BB962C8B-B14F-4D97-AF65-F5344CB8AC3E}">
        <p14:creationId xmlns:p14="http://schemas.microsoft.com/office/powerpoint/2010/main" val="3691367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 sz="4800" dirty="0"/>
              <a:t>Agenda</a:t>
            </a:r>
            <a:endParaRPr lang="en-US" dirty="0"/>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851589891"/>
              </p:ext>
            </p:extLst>
          </p:nvPr>
        </p:nvGraphicFramePr>
        <p:xfrm>
          <a:off x="914400" y="2076450"/>
          <a:ext cx="11277600"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3978-D293-4AA1-B6D1-74CA4C93DD51}"/>
              </a:ext>
            </a:extLst>
          </p:cNvPr>
          <p:cNvSpPr>
            <a:spLocks noGrp="1"/>
          </p:cNvSpPr>
          <p:nvPr>
            <p:ph type="ctrTitle"/>
          </p:nvPr>
        </p:nvSpPr>
        <p:spPr>
          <a:xfrm>
            <a:off x="1375983" y="-764255"/>
            <a:ext cx="9440034" cy="1828801"/>
          </a:xfrm>
        </p:spPr>
        <p:txBody>
          <a:bodyPr/>
          <a:lstStyle/>
          <a:p>
            <a:r>
              <a:rPr lang="en" sz="5400" dirty="0"/>
              <a:t>Introduction</a:t>
            </a:r>
            <a:endParaRPr lang="en-US" dirty="0"/>
          </a:p>
        </p:txBody>
      </p:sp>
      <p:sp>
        <p:nvSpPr>
          <p:cNvPr id="3" name="Subtitle 2">
            <a:extLst>
              <a:ext uri="{FF2B5EF4-FFF2-40B4-BE49-F238E27FC236}">
                <a16:creationId xmlns:a16="http://schemas.microsoft.com/office/drawing/2014/main" id="{8B2D78C4-8D84-4DBD-89A2-77806FB05ACA}"/>
              </a:ext>
            </a:extLst>
          </p:cNvPr>
          <p:cNvSpPr>
            <a:spLocks noGrp="1"/>
          </p:cNvSpPr>
          <p:nvPr>
            <p:ph type="subTitle" idx="1"/>
          </p:nvPr>
        </p:nvSpPr>
        <p:spPr>
          <a:xfrm>
            <a:off x="65404" y="1064545"/>
            <a:ext cx="12126596" cy="5635799"/>
          </a:xfrm>
        </p:spPr>
        <p:txBody>
          <a:bodyPr>
            <a:normAutofit fontScale="25000" lnSpcReduction="20000"/>
          </a:bodyPr>
          <a:lstStyle/>
          <a:p>
            <a:pPr marL="342900" indent="-342900" algn="l">
              <a:buFont typeface="Arial" panose="020B0604020202020204" pitchFamily="34" charset="0"/>
              <a:buChar char="•"/>
            </a:pPr>
            <a:r>
              <a:rPr lang="en-US" sz="9600" dirty="0"/>
              <a:t>The study of bankruptcy prediction has been a staple in multivariate statistical research for nearly a century. </a:t>
            </a:r>
          </a:p>
          <a:p>
            <a:pPr marL="342900" indent="-342900" algn="l">
              <a:buFont typeface="Arial" panose="020B0604020202020204" pitchFamily="34" charset="0"/>
              <a:buChar char="•"/>
            </a:pPr>
            <a:r>
              <a:rPr lang="en-US" sz="9600" dirty="0"/>
              <a:t>Accurate prediction of firm bankruptcy has become increasingly important as the world economy has shifted towards globalization</a:t>
            </a:r>
          </a:p>
          <a:p>
            <a:pPr marL="342900" indent="-342900" algn="l">
              <a:buFont typeface="Arial" panose="020B0604020202020204" pitchFamily="34" charset="0"/>
              <a:buChar char="•"/>
            </a:pPr>
            <a:r>
              <a:rPr lang="en-US" sz="9600" dirty="0"/>
              <a:t>The dataset utilized for our analysis is source from the Taiwan Economic Journal from the years 1999-2009</a:t>
            </a:r>
          </a:p>
          <a:p>
            <a:pPr marL="342900" indent="-342900" algn="l">
              <a:buFont typeface="Arial" panose="020B0604020202020204" pitchFamily="34" charset="0"/>
              <a:buChar char="•"/>
            </a:pPr>
            <a:r>
              <a:rPr lang="en-US" sz="9600" dirty="0"/>
              <a:t>Our dependent variable is bankruptcy</a:t>
            </a:r>
          </a:p>
          <a:p>
            <a:pPr marL="342900" indent="-342900" algn="l">
              <a:buFont typeface="Arial" panose="020B0604020202020204" pitchFamily="34" charset="0"/>
              <a:buChar char="•"/>
            </a:pPr>
            <a:r>
              <a:rPr lang="en-US" sz="9600" dirty="0"/>
              <a:t>We examine how simple modeling and statistical methods can still accurately determine the key factors that influence firm bankruptcy in large firms. Our aim with this analysis is not to provide the most accurate and innovative statistical analysis of bankruptcy prediction. Rather, our focus is concerned with the utilization of simple multivariate modeling and statistical methods to determine the key factors of large firm bankruptcy prediction while simultaneously shortening computation time and maximizing interpretability.</a:t>
            </a:r>
          </a:p>
          <a:p>
            <a:pPr algn="l"/>
            <a:endParaRPr lang="en" sz="2400" dirty="0"/>
          </a:p>
          <a:p>
            <a:pPr marL="342900" indent="-342900" algn="l">
              <a:buFont typeface="Arial" panose="020B0604020202020204" pitchFamily="34" charset="0"/>
              <a:buChar char="•"/>
            </a:pPr>
            <a:endParaRPr lang="en-US" sz="2400" dirty="0"/>
          </a:p>
          <a:p>
            <a:pPr algn="l"/>
            <a:endParaRPr lang="en-US" sz="2400" dirty="0"/>
          </a:p>
          <a:p>
            <a:pPr algn="l"/>
            <a:endParaRPr lang="en-US" sz="2400" b="0" i="0" dirty="0">
              <a:effectLst/>
              <a:latin typeface="Inter"/>
            </a:endParaRPr>
          </a:p>
          <a:p>
            <a:pPr algn="l"/>
            <a:r>
              <a:rPr lang="en-US" sz="2400" b="1" dirty="0">
                <a:solidFill>
                  <a:srgbClr val="1C4587"/>
                </a:solidFill>
              </a:rPr>
              <a:t> </a:t>
            </a:r>
          </a:p>
          <a:p>
            <a:pPr marL="177800" lvl="0" indent="0" algn="ctr" rtl="0">
              <a:spcBef>
                <a:spcPts val="800"/>
              </a:spcBef>
              <a:spcAft>
                <a:spcPts val="0"/>
              </a:spcAft>
              <a:buNone/>
            </a:pPr>
            <a:endParaRPr lang="en-US" sz="2400" b="1" dirty="0">
              <a:solidFill>
                <a:srgbClr val="1C4587"/>
              </a:solidFill>
            </a:endParaRPr>
          </a:p>
          <a:p>
            <a:pPr algn="l"/>
            <a:endParaRPr lang="en-US" b="0" i="0" dirty="0">
              <a:effectLst/>
              <a:latin typeface="Inter"/>
            </a:endParaRPr>
          </a:p>
          <a:p>
            <a:pPr algn="l"/>
            <a:endParaRPr lang="en-US" b="0" i="0" dirty="0">
              <a:effectLst/>
              <a:latin typeface="Inter"/>
            </a:endParaRPr>
          </a:p>
          <a:p>
            <a:pPr algn="l"/>
            <a:endParaRPr lang="en-US" dirty="0"/>
          </a:p>
        </p:txBody>
      </p:sp>
    </p:spTree>
    <p:extLst>
      <p:ext uri="{BB962C8B-B14F-4D97-AF65-F5344CB8AC3E}">
        <p14:creationId xmlns:p14="http://schemas.microsoft.com/office/powerpoint/2010/main" val="3464092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1F6B-B2F3-4DF8-96D2-2DCFDF25ED5F}"/>
              </a:ext>
            </a:extLst>
          </p:cNvPr>
          <p:cNvSpPr>
            <a:spLocks noGrp="1"/>
          </p:cNvSpPr>
          <p:nvPr>
            <p:ph type="ctrTitle"/>
          </p:nvPr>
        </p:nvSpPr>
        <p:spPr>
          <a:xfrm>
            <a:off x="1300891" y="-837619"/>
            <a:ext cx="9440034" cy="1874243"/>
          </a:xfrm>
        </p:spPr>
        <p:txBody>
          <a:bodyPr/>
          <a:lstStyle/>
          <a:p>
            <a:r>
              <a:rPr lang="en" sz="5400" dirty="0">
                <a:latin typeface="Calibri"/>
                <a:ea typeface="Calibri"/>
                <a:cs typeface="Calibri"/>
                <a:sym typeface="Calibri"/>
              </a:rPr>
              <a:t>Literature Review</a:t>
            </a:r>
            <a:endParaRPr lang="en-US" dirty="0"/>
          </a:p>
        </p:txBody>
      </p:sp>
      <p:sp>
        <p:nvSpPr>
          <p:cNvPr id="4" name="Subtitle 2">
            <a:extLst>
              <a:ext uri="{FF2B5EF4-FFF2-40B4-BE49-F238E27FC236}">
                <a16:creationId xmlns:a16="http://schemas.microsoft.com/office/drawing/2014/main" id="{CBF844A2-EB8F-4514-8C1D-0A9EB3B5AB3F}"/>
              </a:ext>
            </a:extLst>
          </p:cNvPr>
          <p:cNvSpPr>
            <a:spLocks noGrp="1"/>
          </p:cNvSpPr>
          <p:nvPr>
            <p:ph type="subTitle" idx="1"/>
          </p:nvPr>
        </p:nvSpPr>
        <p:spPr>
          <a:xfrm>
            <a:off x="65404" y="1064545"/>
            <a:ext cx="12126596" cy="5635799"/>
          </a:xfrm>
        </p:spPr>
        <p:txBody>
          <a:bodyPr>
            <a:normAutofit lnSpcReduction="10000"/>
          </a:bodyPr>
          <a:lstStyle/>
          <a:p>
            <a:pPr marL="342900" indent="-342900" algn="l">
              <a:buFont typeface="Arial" panose="020B0604020202020204" pitchFamily="34" charset="0"/>
              <a:buChar char="•"/>
            </a:pPr>
            <a:r>
              <a:rPr lang="en" sz="2400" dirty="0"/>
              <a:t>Three central bankruptcy prediction works were reviewed in orded for us gain a more holistic understanding of bankruptcy prediction</a:t>
            </a:r>
          </a:p>
          <a:p>
            <a:pPr marL="342900" indent="-342900" algn="l">
              <a:buFont typeface="Arial" panose="020B0604020202020204" pitchFamily="34" charset="0"/>
              <a:buChar char="•"/>
            </a:pPr>
            <a:r>
              <a:rPr lang="en" sz="2400" dirty="0"/>
              <a:t>Of the three works reviewed: </a:t>
            </a:r>
            <a:r>
              <a:rPr lang="en-US" sz="2400" dirty="0"/>
              <a:t>A Review of Bankruptcy Prediction Studies 1930-Present (Gissel, Giacomino, Akers, 2007) was most important for our study. The work was crucial in developing our understanding not only recent findings in the field of bankruptcy prediction, but also to grasp the foundations of the field. The three authors of the work successfully illustrate the comprehensive history of bankruptcy prediction studies, ranging from the 1930s to the late 2000s. </a:t>
            </a:r>
            <a:endParaRPr lang="en" sz="2400" dirty="0"/>
          </a:p>
          <a:p>
            <a:pPr marL="342900" indent="-342900" algn="l">
              <a:buFont typeface="Arial" panose="020B0604020202020204" pitchFamily="34" charset="0"/>
              <a:buChar char="•"/>
            </a:pPr>
            <a:endParaRPr lang="en-US" sz="2400" dirty="0"/>
          </a:p>
          <a:p>
            <a:pPr algn="l"/>
            <a:endParaRPr lang="en-US" sz="2400" dirty="0"/>
          </a:p>
          <a:p>
            <a:pPr algn="l"/>
            <a:endParaRPr lang="en-US" sz="2400" b="0" i="0" dirty="0">
              <a:effectLst/>
              <a:latin typeface="Inter"/>
            </a:endParaRPr>
          </a:p>
          <a:p>
            <a:pPr algn="l"/>
            <a:r>
              <a:rPr lang="en-US" sz="2400" b="1" dirty="0">
                <a:solidFill>
                  <a:srgbClr val="1C4587"/>
                </a:solidFill>
              </a:rPr>
              <a:t> </a:t>
            </a:r>
          </a:p>
          <a:p>
            <a:pPr marL="177800" lvl="0" indent="0" algn="ctr" rtl="0">
              <a:spcBef>
                <a:spcPts val="800"/>
              </a:spcBef>
              <a:spcAft>
                <a:spcPts val="0"/>
              </a:spcAft>
              <a:buNone/>
            </a:pPr>
            <a:endParaRPr lang="en-US" sz="2400" b="1" dirty="0">
              <a:solidFill>
                <a:srgbClr val="1C4587"/>
              </a:solidFill>
            </a:endParaRPr>
          </a:p>
          <a:p>
            <a:pPr algn="l"/>
            <a:endParaRPr lang="en-US" b="0" i="0" dirty="0">
              <a:effectLst/>
              <a:latin typeface="Inter"/>
            </a:endParaRPr>
          </a:p>
          <a:p>
            <a:pPr algn="l"/>
            <a:endParaRPr lang="en-US" b="0" i="0" dirty="0">
              <a:effectLst/>
              <a:latin typeface="Inter"/>
            </a:endParaRPr>
          </a:p>
          <a:p>
            <a:pPr algn="l"/>
            <a:endParaRPr lang="en-US" dirty="0"/>
          </a:p>
        </p:txBody>
      </p:sp>
    </p:spTree>
    <p:extLst>
      <p:ext uri="{BB962C8B-B14F-4D97-AF65-F5344CB8AC3E}">
        <p14:creationId xmlns:p14="http://schemas.microsoft.com/office/powerpoint/2010/main" val="147645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4FF8-53BE-4665-9BB6-D1720073672C}"/>
              </a:ext>
            </a:extLst>
          </p:cNvPr>
          <p:cNvSpPr>
            <a:spLocks noGrp="1"/>
          </p:cNvSpPr>
          <p:nvPr>
            <p:ph type="title"/>
          </p:nvPr>
        </p:nvSpPr>
        <p:spPr/>
        <p:txBody>
          <a:bodyPr/>
          <a:lstStyle/>
          <a:p>
            <a:r>
              <a:rPr lang="en-US" dirty="0"/>
              <a:t>Central Research Question </a:t>
            </a:r>
          </a:p>
        </p:txBody>
      </p:sp>
      <p:sp>
        <p:nvSpPr>
          <p:cNvPr id="3" name="Content Placeholder 2">
            <a:extLst>
              <a:ext uri="{FF2B5EF4-FFF2-40B4-BE49-F238E27FC236}">
                <a16:creationId xmlns:a16="http://schemas.microsoft.com/office/drawing/2014/main" id="{676A9A1B-6057-4AA4-9C91-924CCD605D5E}"/>
              </a:ext>
            </a:extLst>
          </p:cNvPr>
          <p:cNvSpPr>
            <a:spLocks noGrp="1"/>
          </p:cNvSpPr>
          <p:nvPr>
            <p:ph idx="1"/>
          </p:nvPr>
        </p:nvSpPr>
        <p:spPr/>
        <p:txBody>
          <a:bodyPr/>
          <a:lstStyle/>
          <a:p>
            <a:endParaRPr lang="en-US" dirty="0"/>
          </a:p>
          <a:p>
            <a:r>
              <a:rPr lang="en-US" dirty="0"/>
              <a:t>The primary goal of our analysis relates to the determination of key factors that influence bankruptcy in large firms. </a:t>
            </a:r>
          </a:p>
        </p:txBody>
      </p:sp>
    </p:spTree>
    <p:extLst>
      <p:ext uri="{BB962C8B-B14F-4D97-AF65-F5344CB8AC3E}">
        <p14:creationId xmlns:p14="http://schemas.microsoft.com/office/powerpoint/2010/main" val="2532029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7852-A699-4215-8874-A8BBCB3C090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05CAEEA3-4513-4DCF-A3BB-418D951EDB5A}"/>
              </a:ext>
            </a:extLst>
          </p:cNvPr>
          <p:cNvSpPr>
            <a:spLocks noGrp="1"/>
          </p:cNvSpPr>
          <p:nvPr>
            <p:ph idx="1"/>
          </p:nvPr>
        </p:nvSpPr>
        <p:spPr/>
        <p:txBody>
          <a:bodyPr/>
          <a:lstStyle/>
          <a:p>
            <a:r>
              <a:rPr lang="en-US" dirty="0"/>
              <a:t>PCA &amp; Logistic Regression </a:t>
            </a:r>
          </a:p>
          <a:p>
            <a:r>
              <a:rPr lang="en-US" dirty="0"/>
              <a:t>PCA: Principal Component Analysis was utilized in our analysis primarily due to its ability to tackle the issue of dimensionality that was prevalent in our dataset (96 numerical factors)</a:t>
            </a:r>
          </a:p>
          <a:p>
            <a:r>
              <a:rPr lang="en-US" dirty="0"/>
              <a:t>Logistic Regression: Logistic regression was utilized in our study due to its ability to produce comprehensive predictive analyses. More specifically, logistic regression is the appropriate analysis to conduct when the dependent variable is dichotomous.</a:t>
            </a:r>
          </a:p>
        </p:txBody>
      </p:sp>
    </p:spTree>
    <p:extLst>
      <p:ext uri="{BB962C8B-B14F-4D97-AF65-F5344CB8AC3E}">
        <p14:creationId xmlns:p14="http://schemas.microsoft.com/office/powerpoint/2010/main" val="3095740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E4CEE-63B2-4281-A407-33154A0E5B27}"/>
              </a:ext>
            </a:extLst>
          </p:cNvPr>
          <p:cNvSpPr>
            <a:spLocks noGrp="1"/>
          </p:cNvSpPr>
          <p:nvPr>
            <p:ph type="ctrTitle"/>
          </p:nvPr>
        </p:nvSpPr>
        <p:spPr>
          <a:xfrm>
            <a:off x="1370693" y="-352426"/>
            <a:ext cx="9440034" cy="1828801"/>
          </a:xfrm>
        </p:spPr>
        <p:txBody>
          <a:bodyPr/>
          <a:lstStyle/>
          <a:p>
            <a:r>
              <a:rPr lang="en" sz="5400" dirty="0">
                <a:ea typeface="Calibri"/>
                <a:cs typeface="Calibri"/>
                <a:sym typeface="Calibri"/>
              </a:rPr>
              <a:t>Principal Component Analysis (PCA)</a:t>
            </a:r>
            <a:endParaRPr lang="en-US" dirty="0"/>
          </a:p>
        </p:txBody>
      </p:sp>
      <p:sp>
        <p:nvSpPr>
          <p:cNvPr id="3" name="Subtitle 2">
            <a:extLst>
              <a:ext uri="{FF2B5EF4-FFF2-40B4-BE49-F238E27FC236}">
                <a16:creationId xmlns:a16="http://schemas.microsoft.com/office/drawing/2014/main" id="{7056D6F3-387D-464A-BA48-37EF7881EC02}"/>
              </a:ext>
            </a:extLst>
          </p:cNvPr>
          <p:cNvSpPr>
            <a:spLocks noGrp="1"/>
          </p:cNvSpPr>
          <p:nvPr>
            <p:ph type="subTitle" idx="1"/>
          </p:nvPr>
        </p:nvSpPr>
        <p:spPr>
          <a:xfrm>
            <a:off x="1370693" y="1758999"/>
            <a:ext cx="9440034" cy="3064358"/>
          </a:xfrm>
        </p:spPr>
        <p:txBody>
          <a:bodyPr>
            <a:noAutofit/>
          </a:bodyPr>
          <a:lstStyle/>
          <a:p>
            <a:pPr marL="177800" lvl="0" indent="-146050" algn="l" rtl="0">
              <a:lnSpc>
                <a:spcPct val="90000"/>
              </a:lnSpc>
              <a:spcBef>
                <a:spcPts val="0"/>
              </a:spcBef>
              <a:spcAft>
                <a:spcPts val="0"/>
              </a:spcAft>
              <a:buClr>
                <a:srgbClr val="000000"/>
              </a:buClr>
              <a:buSzPts val="1700"/>
              <a:buFont typeface="Calibri"/>
              <a:buChar char="•"/>
            </a:pPr>
            <a:r>
              <a:rPr lang="en-US" sz="2400" dirty="0">
                <a:ea typeface="Calibri"/>
                <a:cs typeface="Calibri"/>
                <a:sym typeface="Calibri"/>
              </a:rPr>
              <a:t>Principal Component Analysis  applied on the company </a:t>
            </a:r>
            <a:r>
              <a:rPr lang="en-US" sz="2400" b="0" i="0" dirty="0">
                <a:effectLst/>
              </a:rPr>
              <a:t>bankruptcy</a:t>
            </a:r>
            <a:r>
              <a:rPr lang="en-US" sz="2400" dirty="0">
                <a:ea typeface="Calibri"/>
                <a:cs typeface="Calibri"/>
                <a:sym typeface="Calibri"/>
              </a:rPr>
              <a:t>  dataset having 93 variables and 6819 observations each possesses a company </a:t>
            </a:r>
          </a:p>
          <a:p>
            <a:pPr marL="342900" lvl="0" indent="-342900" algn="l" rtl="0">
              <a:lnSpc>
                <a:spcPct val="90000"/>
              </a:lnSpc>
              <a:spcBef>
                <a:spcPts val="800"/>
              </a:spcBef>
              <a:spcAft>
                <a:spcPts val="0"/>
              </a:spcAft>
              <a:buClr>
                <a:schemeClr val="dk1"/>
              </a:buClr>
              <a:buSzPts val="2100"/>
              <a:buFont typeface="Arial" panose="020B0604020202020204" pitchFamily="34" charset="0"/>
              <a:buChar char="•"/>
            </a:pPr>
            <a:endParaRPr lang="en-US" sz="2400" dirty="0">
              <a:ea typeface="Calibri"/>
              <a:cs typeface="Calibri"/>
              <a:sym typeface="Calibri"/>
            </a:endParaRPr>
          </a:p>
          <a:p>
            <a:pPr marL="177800" lvl="0" indent="-146050" algn="l" rtl="0">
              <a:lnSpc>
                <a:spcPct val="90000"/>
              </a:lnSpc>
              <a:spcBef>
                <a:spcPts val="800"/>
              </a:spcBef>
              <a:spcAft>
                <a:spcPts val="0"/>
              </a:spcAft>
              <a:buClr>
                <a:srgbClr val="000000"/>
              </a:buClr>
              <a:buSzPts val="1700"/>
              <a:buFont typeface="Calibri"/>
              <a:buChar char="•"/>
            </a:pPr>
            <a:r>
              <a:rPr lang="en-US" sz="2400" dirty="0">
                <a:ea typeface="Calibri"/>
                <a:cs typeface="Calibri"/>
                <a:sym typeface="Calibri"/>
              </a:rPr>
              <a:t>Tests:</a:t>
            </a:r>
          </a:p>
          <a:p>
            <a:pPr marL="520700" lvl="1" indent="-171450" algn="l" rtl="0">
              <a:lnSpc>
                <a:spcPct val="90000"/>
              </a:lnSpc>
              <a:spcBef>
                <a:spcPts val="400"/>
              </a:spcBef>
              <a:spcAft>
                <a:spcPts val="0"/>
              </a:spcAft>
              <a:buClr>
                <a:srgbClr val="000000"/>
              </a:buClr>
              <a:buSzPts val="1700"/>
              <a:buFont typeface="Noto Sans Symbols"/>
              <a:buChar char="▪"/>
            </a:pPr>
            <a:r>
              <a:rPr lang="en-US" sz="2400" i="0" dirty="0">
                <a:solidFill>
                  <a:schemeClr val="tx1"/>
                </a:solidFill>
                <a:ea typeface="Calibri"/>
                <a:cs typeface="Calibri"/>
                <a:sym typeface="Calibri"/>
              </a:rPr>
              <a:t>Cronbach's alpha </a:t>
            </a:r>
            <a:r>
              <a:rPr lang="en-US" sz="2400" b="1" i="0" dirty="0">
                <a:solidFill>
                  <a:schemeClr val="tx1"/>
                </a:solidFill>
                <a:ea typeface="Calibri"/>
                <a:cs typeface="Calibri"/>
                <a:sym typeface="Calibri"/>
              </a:rPr>
              <a:t>: 0.02</a:t>
            </a:r>
            <a:endParaRPr lang="en-US" sz="2400" dirty="0">
              <a:solidFill>
                <a:schemeClr val="tx1"/>
              </a:solidFill>
              <a:ea typeface="Calibri"/>
              <a:cs typeface="Calibri"/>
              <a:sym typeface="Calibri"/>
            </a:endParaRPr>
          </a:p>
          <a:p>
            <a:pPr marL="520700" lvl="1" indent="-171450" algn="l" rtl="0">
              <a:lnSpc>
                <a:spcPct val="90000"/>
              </a:lnSpc>
              <a:spcBef>
                <a:spcPts val="400"/>
              </a:spcBef>
              <a:spcAft>
                <a:spcPts val="0"/>
              </a:spcAft>
              <a:buClr>
                <a:srgbClr val="000000"/>
              </a:buClr>
              <a:buSzPts val="1700"/>
              <a:buFont typeface="Noto Sans Symbols"/>
              <a:buChar char="▪"/>
            </a:pPr>
            <a:r>
              <a:rPr lang="en-US" sz="2400" dirty="0">
                <a:solidFill>
                  <a:schemeClr val="tx1"/>
                </a:solidFill>
                <a:ea typeface="Calibri"/>
                <a:cs typeface="Calibri"/>
                <a:sym typeface="Calibri"/>
              </a:rPr>
              <a:t>Kaiser-Meyer-Olkin (KMO) Test for Sampling Adequacy </a:t>
            </a:r>
            <a:r>
              <a:rPr lang="en-US" sz="2400" b="1" dirty="0">
                <a:solidFill>
                  <a:schemeClr val="tx1"/>
                </a:solidFill>
                <a:ea typeface="Calibri"/>
                <a:cs typeface="Calibri"/>
                <a:sym typeface="Calibri"/>
              </a:rPr>
              <a:t>: 0.50</a:t>
            </a:r>
            <a:endParaRPr lang="en-US" sz="2400" dirty="0">
              <a:solidFill>
                <a:schemeClr val="tx1"/>
              </a:solidFill>
              <a:ea typeface="Calibri"/>
              <a:cs typeface="Calibri"/>
              <a:sym typeface="Calibri"/>
            </a:endParaRPr>
          </a:p>
          <a:p>
            <a:pPr marL="520700" lvl="1" indent="-171450" algn="l" rtl="0">
              <a:lnSpc>
                <a:spcPct val="90000"/>
              </a:lnSpc>
              <a:spcBef>
                <a:spcPts val="400"/>
              </a:spcBef>
              <a:spcAft>
                <a:spcPts val="0"/>
              </a:spcAft>
              <a:buClr>
                <a:srgbClr val="000000"/>
              </a:buClr>
              <a:buSzPts val="1700"/>
              <a:buFont typeface="Noto Sans Symbols"/>
              <a:buChar char="▪"/>
            </a:pPr>
            <a:r>
              <a:rPr lang="en-US" sz="2400" i="0" dirty="0">
                <a:solidFill>
                  <a:schemeClr val="tx1"/>
                </a:solidFill>
                <a:ea typeface="Calibri"/>
                <a:cs typeface="Calibri"/>
                <a:sym typeface="Calibri"/>
              </a:rPr>
              <a:t>Bartlett's Test of Sphericity </a:t>
            </a:r>
            <a:r>
              <a:rPr lang="en-US" sz="2400" b="1" i="0" dirty="0">
                <a:solidFill>
                  <a:schemeClr val="tx1"/>
                </a:solidFill>
                <a:ea typeface="Calibri"/>
                <a:cs typeface="Calibri"/>
                <a:sym typeface="Calibri"/>
              </a:rPr>
              <a:t>: chi-square: 2020170.265</a:t>
            </a:r>
            <a:endParaRPr lang="en-US" sz="2400" dirty="0">
              <a:solidFill>
                <a:schemeClr val="tx1"/>
              </a:solidFill>
              <a:ea typeface="Calibri"/>
              <a:cs typeface="Calibri"/>
              <a:sym typeface="Calibri"/>
            </a:endParaRPr>
          </a:p>
          <a:p>
            <a:pPr marL="3086100" lvl="8" indent="-342900" algn="l" rtl="0">
              <a:lnSpc>
                <a:spcPct val="90000"/>
              </a:lnSpc>
              <a:spcBef>
                <a:spcPts val="400"/>
              </a:spcBef>
              <a:spcAft>
                <a:spcPts val="0"/>
              </a:spcAft>
              <a:buClr>
                <a:srgbClr val="222222"/>
              </a:buClr>
              <a:buSzPts val="1800"/>
              <a:buFont typeface="Arial" panose="020B0604020202020204" pitchFamily="34" charset="0"/>
              <a:buChar char="•"/>
            </a:pPr>
            <a:r>
              <a:rPr lang="en-US" sz="2400" b="1" dirty="0">
                <a:solidFill>
                  <a:schemeClr val="tx1"/>
                </a:solidFill>
                <a:ea typeface="Calibri"/>
                <a:cs typeface="Calibri"/>
                <a:sym typeface="Calibri"/>
              </a:rPr>
              <a:t>        p-value &lt; 2.22e-16</a:t>
            </a:r>
            <a:endParaRPr lang="en-US" sz="2400" dirty="0"/>
          </a:p>
        </p:txBody>
      </p:sp>
    </p:spTree>
    <p:extLst>
      <p:ext uri="{BB962C8B-B14F-4D97-AF65-F5344CB8AC3E}">
        <p14:creationId xmlns:p14="http://schemas.microsoft.com/office/powerpoint/2010/main" val="2595384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1E5F-53B3-42E8-AFC5-168371CD5A59}"/>
              </a:ext>
            </a:extLst>
          </p:cNvPr>
          <p:cNvSpPr>
            <a:spLocks noGrp="1"/>
          </p:cNvSpPr>
          <p:nvPr>
            <p:ph type="title"/>
          </p:nvPr>
        </p:nvSpPr>
        <p:spPr>
          <a:xfrm>
            <a:off x="913795" y="258266"/>
            <a:ext cx="10353762" cy="1068754"/>
          </a:xfrm>
        </p:spPr>
        <p:txBody>
          <a:bodyPr>
            <a:noAutofit/>
          </a:bodyPr>
          <a:lstStyle/>
          <a:p>
            <a:r>
              <a:rPr lang="en" sz="3600" dirty="0">
                <a:ea typeface="Calibri"/>
                <a:cs typeface="Calibri"/>
                <a:sym typeface="Calibri"/>
              </a:rPr>
              <a:t>Component were determined using two techniques :</a:t>
            </a:r>
            <a:br>
              <a:rPr lang="en" sz="3600" dirty="0">
                <a:ea typeface="Calibri"/>
                <a:cs typeface="Calibri"/>
                <a:sym typeface="Calibri"/>
              </a:rPr>
            </a:br>
            <a:r>
              <a:rPr lang="en" sz="3600" b="1" u="sng" dirty="0">
                <a:ea typeface="Calibri"/>
                <a:cs typeface="Calibri"/>
                <a:sym typeface="Calibri"/>
              </a:rPr>
              <a:t>Scree plot &amp; Eigenvalues</a:t>
            </a:r>
            <a:endParaRPr lang="en-US" sz="3600" dirty="0"/>
          </a:p>
        </p:txBody>
      </p:sp>
      <p:pic>
        <p:nvPicPr>
          <p:cNvPr id="6" name="Content Placeholder 5" descr="Chart, histogram&#10;&#10;Description automatically generated">
            <a:extLst>
              <a:ext uri="{FF2B5EF4-FFF2-40B4-BE49-F238E27FC236}">
                <a16:creationId xmlns:a16="http://schemas.microsoft.com/office/drawing/2014/main" id="{57F12434-D33C-4149-AC9A-38DF0C9646E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7269" y="2153995"/>
            <a:ext cx="4808786" cy="3467584"/>
          </a:xfrm>
        </p:spPr>
      </p:pic>
      <p:pic>
        <p:nvPicPr>
          <p:cNvPr id="8" name="Content Placeholder 7" descr="Chart, histogram&#10;&#10;Description automatically generated">
            <a:extLst>
              <a:ext uri="{FF2B5EF4-FFF2-40B4-BE49-F238E27FC236}">
                <a16:creationId xmlns:a16="http://schemas.microsoft.com/office/drawing/2014/main" id="{A959A9C7-C570-4B89-AF82-5F1D008D768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16486" y="2153995"/>
            <a:ext cx="4033096" cy="3467584"/>
          </a:xfrm>
        </p:spPr>
      </p:pic>
    </p:spTree>
    <p:extLst>
      <p:ext uri="{BB962C8B-B14F-4D97-AF65-F5344CB8AC3E}">
        <p14:creationId xmlns:p14="http://schemas.microsoft.com/office/powerpoint/2010/main" val="28858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5A7F-2EDF-49C5-9136-6122A637AF37}"/>
              </a:ext>
            </a:extLst>
          </p:cNvPr>
          <p:cNvSpPr>
            <a:spLocks noGrp="1"/>
          </p:cNvSpPr>
          <p:nvPr>
            <p:ph type="ctrTitle"/>
          </p:nvPr>
        </p:nvSpPr>
        <p:spPr>
          <a:xfrm>
            <a:off x="1524256" y="-59260"/>
            <a:ext cx="9440034" cy="1828801"/>
          </a:xfrm>
        </p:spPr>
        <p:txBody>
          <a:bodyPr>
            <a:noAutofit/>
          </a:bodyPr>
          <a:lstStyle/>
          <a:p>
            <a:pPr marL="0" marR="0" lvl="0" indent="0" rtl="0">
              <a:spcBef>
                <a:spcPts val="0"/>
              </a:spcBef>
              <a:spcAft>
                <a:spcPts val="0"/>
              </a:spcAft>
            </a:pPr>
            <a:r>
              <a:rPr lang="en" sz="3200" dirty="0">
                <a:ea typeface="Calibri"/>
                <a:cs typeface="Calibri"/>
                <a:sym typeface="Calibri"/>
              </a:rPr>
              <a:t>Component </a:t>
            </a:r>
            <a:r>
              <a:rPr lang="en-US" sz="3200" i="0" strike="noStrike" cap="none" dirty="0">
                <a:solidFill>
                  <a:schemeClr val="tx1"/>
                </a:solidFill>
                <a:ea typeface="Calibri"/>
                <a:cs typeface="Calibri"/>
                <a:sym typeface="Calibri"/>
              </a:rPr>
              <a:t>Matrix:</a:t>
            </a:r>
            <a:br>
              <a:rPr lang="en-US" sz="3200" dirty="0">
                <a:solidFill>
                  <a:schemeClr val="tx1"/>
                </a:solidFill>
                <a:latin typeface="Calibri"/>
                <a:ea typeface="Calibri"/>
                <a:cs typeface="Calibri"/>
                <a:sym typeface="Calibri"/>
              </a:rPr>
            </a:br>
            <a:br>
              <a:rPr lang="en-US" sz="3200" dirty="0">
                <a:solidFill>
                  <a:schemeClr val="dk1"/>
                </a:solidFill>
                <a:latin typeface="Calibri"/>
                <a:ea typeface="Calibri"/>
                <a:cs typeface="Calibri"/>
                <a:sym typeface="Calibri"/>
              </a:rPr>
            </a:br>
            <a:endParaRPr lang="en-US" sz="3200" dirty="0"/>
          </a:p>
        </p:txBody>
      </p:sp>
      <p:sp>
        <p:nvSpPr>
          <p:cNvPr id="3" name="Subtitle 2">
            <a:extLst>
              <a:ext uri="{FF2B5EF4-FFF2-40B4-BE49-F238E27FC236}">
                <a16:creationId xmlns:a16="http://schemas.microsoft.com/office/drawing/2014/main" id="{59FAEDE9-B42C-4C56-A3C6-3FBBDD2CF0C8}"/>
              </a:ext>
            </a:extLst>
          </p:cNvPr>
          <p:cNvSpPr>
            <a:spLocks noGrp="1"/>
          </p:cNvSpPr>
          <p:nvPr>
            <p:ph type="subTitle" idx="1"/>
          </p:nvPr>
        </p:nvSpPr>
        <p:spPr>
          <a:xfrm>
            <a:off x="265385" y="4129477"/>
            <a:ext cx="9440034" cy="1908355"/>
          </a:xfrm>
        </p:spPr>
        <p:txBody>
          <a:bodyPr>
            <a:normAutofit/>
          </a:bodyPr>
          <a:lstStyle/>
          <a:p>
            <a:pPr marL="342900" marR="0" lvl="0" indent="-342900" algn="l" rtl="0">
              <a:spcBef>
                <a:spcPts val="0"/>
              </a:spcBef>
              <a:spcAft>
                <a:spcPts val="0"/>
              </a:spcAft>
              <a:buFont typeface="Wingdings" panose="05000000000000000000" pitchFamily="2" charset="2"/>
              <a:buChar char="§"/>
            </a:pPr>
            <a:r>
              <a:rPr lang="en-US" sz="2400" dirty="0">
                <a:ea typeface="Calibri"/>
                <a:cs typeface="Calibri"/>
                <a:sym typeface="Calibri"/>
              </a:rPr>
              <a:t>Cutoff  is 0.2 </a:t>
            </a:r>
          </a:p>
          <a:p>
            <a:pPr marL="342900" marR="0" lvl="0" indent="-342900" algn="l" rtl="0">
              <a:spcBef>
                <a:spcPts val="0"/>
              </a:spcBef>
              <a:spcAft>
                <a:spcPts val="0"/>
              </a:spcAft>
              <a:buFont typeface="Wingdings" panose="05000000000000000000" pitchFamily="2" charset="2"/>
              <a:buChar char="§"/>
            </a:pPr>
            <a:r>
              <a:rPr lang="en-US" sz="2400" dirty="0">
                <a:ea typeface="Calibri"/>
                <a:cs typeface="Calibri"/>
                <a:sym typeface="Calibri"/>
              </a:rPr>
              <a:t>Displayed matrix consisted of 3 Component.</a:t>
            </a:r>
          </a:p>
          <a:p>
            <a:pPr marL="342900" marR="0" lvl="0" indent="-342900" algn="l" rtl="0">
              <a:spcBef>
                <a:spcPts val="0"/>
              </a:spcBef>
              <a:spcAft>
                <a:spcPts val="0"/>
              </a:spcAft>
              <a:buFont typeface="Wingdings" panose="05000000000000000000" pitchFamily="2" charset="2"/>
              <a:buChar char="§"/>
            </a:pPr>
            <a:r>
              <a:rPr lang="en-US" sz="1800" b="1" dirty="0">
                <a:effectLst/>
                <a:ea typeface="Arial" panose="020B0604020202020204" pitchFamily="34" charset="0"/>
              </a:rPr>
              <a:t>Earnings Per Share</a:t>
            </a:r>
            <a:endParaRPr lang="en-US" sz="2400" b="1" dirty="0">
              <a:effectLst/>
              <a:ea typeface="Arial" panose="020B0604020202020204" pitchFamily="34" charset="0"/>
              <a:cs typeface="Calibri"/>
              <a:sym typeface="Calibri"/>
            </a:endParaRPr>
          </a:p>
          <a:p>
            <a:pPr marL="342900" marR="0" lvl="0" indent="-342900" algn="l" rtl="0">
              <a:spcBef>
                <a:spcPts val="0"/>
              </a:spcBef>
              <a:spcAft>
                <a:spcPts val="0"/>
              </a:spcAft>
              <a:buFont typeface="Wingdings" panose="05000000000000000000" pitchFamily="2" charset="2"/>
              <a:buChar char="§"/>
            </a:pPr>
            <a:r>
              <a:rPr lang="en-US" sz="1800" b="1" dirty="0">
                <a:effectLst/>
                <a:ea typeface="Arial" panose="020B0604020202020204" pitchFamily="34" charset="0"/>
              </a:rPr>
              <a:t>Inflation and Interest rate expectations</a:t>
            </a:r>
            <a:endParaRPr lang="en-US" sz="2400" b="1" dirty="0">
              <a:effectLst/>
              <a:ea typeface="Arial" panose="020B0604020202020204" pitchFamily="34" charset="0"/>
              <a:cs typeface="Calibri"/>
              <a:sym typeface="Calibri"/>
            </a:endParaRPr>
          </a:p>
          <a:p>
            <a:pPr marL="342900" marR="0" lvl="0" indent="-342900" algn="l" rtl="0">
              <a:spcBef>
                <a:spcPts val="0"/>
              </a:spcBef>
              <a:spcAft>
                <a:spcPts val="0"/>
              </a:spcAft>
              <a:buFont typeface="Wingdings" panose="05000000000000000000" pitchFamily="2" charset="2"/>
              <a:buChar char="§"/>
            </a:pPr>
            <a:r>
              <a:rPr lang="en-US" sz="1800" b="1" dirty="0">
                <a:effectLst/>
                <a:ea typeface="Arial" panose="020B0604020202020204" pitchFamily="34" charset="0"/>
              </a:rPr>
              <a:t>Return on Assets.</a:t>
            </a:r>
            <a:endParaRPr lang="en-US" sz="2400" dirty="0">
              <a:ea typeface="Calibri"/>
              <a:cs typeface="Calibri"/>
              <a:sym typeface="Calibri"/>
            </a:endParaRPr>
          </a:p>
          <a:p>
            <a:pPr marR="0" lvl="0" algn="l" rtl="0">
              <a:spcBef>
                <a:spcPts val="0"/>
              </a:spcBef>
              <a:spcAft>
                <a:spcPts val="0"/>
              </a:spcAft>
              <a:buClr>
                <a:schemeClr val="dk1"/>
              </a:buClr>
              <a:buSzPts val="1800"/>
            </a:pPr>
            <a:endParaRPr lang="en-US" sz="2400" dirty="0">
              <a:latin typeface="Calibri"/>
              <a:ea typeface="Calibri"/>
              <a:cs typeface="Calibri"/>
              <a:sym typeface="Calibri"/>
            </a:endParaRPr>
          </a:p>
        </p:txBody>
      </p:sp>
      <p:pic>
        <p:nvPicPr>
          <p:cNvPr id="4" name="Picture 3">
            <a:extLst>
              <a:ext uri="{FF2B5EF4-FFF2-40B4-BE49-F238E27FC236}">
                <a16:creationId xmlns:a16="http://schemas.microsoft.com/office/drawing/2014/main" id="{B7CA27BA-D36E-4DA4-BA0E-7499BC9EEE3F}"/>
              </a:ext>
            </a:extLst>
          </p:cNvPr>
          <p:cNvPicPr>
            <a:picLocks noChangeAspect="1"/>
          </p:cNvPicPr>
          <p:nvPr/>
        </p:nvPicPr>
        <p:blipFill>
          <a:blip r:embed="rId2"/>
          <a:stretch>
            <a:fillRect/>
          </a:stretch>
        </p:blipFill>
        <p:spPr>
          <a:xfrm>
            <a:off x="265385" y="1006592"/>
            <a:ext cx="4304149" cy="3029975"/>
          </a:xfrm>
          <a:prstGeom prst="rect">
            <a:avLst/>
          </a:prstGeom>
        </p:spPr>
      </p:pic>
      <p:pic>
        <p:nvPicPr>
          <p:cNvPr id="5" name="Picture 4">
            <a:extLst>
              <a:ext uri="{FF2B5EF4-FFF2-40B4-BE49-F238E27FC236}">
                <a16:creationId xmlns:a16="http://schemas.microsoft.com/office/drawing/2014/main" id="{BD278FDF-EB25-47E1-BF4D-7E3F28027F81}"/>
              </a:ext>
            </a:extLst>
          </p:cNvPr>
          <p:cNvPicPr>
            <a:picLocks noChangeAspect="1"/>
          </p:cNvPicPr>
          <p:nvPr/>
        </p:nvPicPr>
        <p:blipFill>
          <a:blip r:embed="rId3"/>
          <a:stretch>
            <a:fillRect/>
          </a:stretch>
        </p:blipFill>
        <p:spPr>
          <a:xfrm>
            <a:off x="4985402" y="1006592"/>
            <a:ext cx="4285859" cy="3029974"/>
          </a:xfrm>
          <a:prstGeom prst="rect">
            <a:avLst/>
          </a:prstGeom>
        </p:spPr>
      </p:pic>
    </p:spTree>
    <p:extLst>
      <p:ext uri="{BB962C8B-B14F-4D97-AF65-F5344CB8AC3E}">
        <p14:creationId xmlns:p14="http://schemas.microsoft.com/office/powerpoint/2010/main" val="5276495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{616C3C15-3740-4EFB-B54A-F68BAC0D29E4}tf12214701_win32</Template>
  <TotalTime>297</TotalTime>
  <Words>808</Words>
  <Application>Microsoft Office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Goudy Old Style</vt:lpstr>
      <vt:lpstr>Inter</vt:lpstr>
      <vt:lpstr>Noto Sans Symbols</vt:lpstr>
      <vt:lpstr>Times New Roman</vt:lpstr>
      <vt:lpstr>Wingdings</vt:lpstr>
      <vt:lpstr>Wingdings 2</vt:lpstr>
      <vt:lpstr>SlateVTI</vt:lpstr>
      <vt:lpstr>Bankruptcy Prediction Analysis</vt:lpstr>
      <vt:lpstr>Agenda</vt:lpstr>
      <vt:lpstr>Introduction</vt:lpstr>
      <vt:lpstr>Literature Review</vt:lpstr>
      <vt:lpstr>Central Research Question </vt:lpstr>
      <vt:lpstr>Methods</vt:lpstr>
      <vt:lpstr>Principal Component Analysis (PCA)</vt:lpstr>
      <vt:lpstr>Component were determined using two techniques : Scree plot &amp; Eigenvalues</vt:lpstr>
      <vt:lpstr>Component Matrix:  </vt:lpstr>
      <vt:lpstr>Principal Component Analysis Contributing Variance</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Bankruptcy    Prediction    data      Analysis</dc:title>
  <dc:creator>nikhil bhalala</dc:creator>
  <cp:lastModifiedBy>nikhil bhalala</cp:lastModifiedBy>
  <cp:revision>4</cp:revision>
  <dcterms:created xsi:type="dcterms:W3CDTF">2021-06-05T21:39:53Z</dcterms:created>
  <dcterms:modified xsi:type="dcterms:W3CDTF">2021-06-10T00:32:44Z</dcterms:modified>
</cp:coreProperties>
</file>